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14"/>
  </p:notesMasterIdLst>
  <p:handoutMasterIdLst>
    <p:handoutMasterId r:id="rId15"/>
  </p:handoutMasterIdLst>
  <p:sldIdLst>
    <p:sldId id="263" r:id="rId2"/>
    <p:sldId id="382" r:id="rId3"/>
    <p:sldId id="383" r:id="rId4"/>
    <p:sldId id="402" r:id="rId5"/>
    <p:sldId id="384" r:id="rId6"/>
    <p:sldId id="386" r:id="rId7"/>
    <p:sldId id="397" r:id="rId8"/>
    <p:sldId id="387" r:id="rId9"/>
    <p:sldId id="398" r:id="rId10"/>
    <p:sldId id="403" r:id="rId11"/>
    <p:sldId id="400" r:id="rId12"/>
    <p:sldId id="258" r:id="rId13"/>
  </p:sldIdLst>
  <p:sldSz cx="12188825" cy="6858000"/>
  <p:notesSz cx="6662738" cy="9926638"/>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ie Schug" initials="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64"/>
    <a:srgbClr val="00B050"/>
    <a:srgbClr val="D9D9D9"/>
    <a:srgbClr val="FFFFFF"/>
    <a:srgbClr val="D9E8DD"/>
    <a:srgbClr val="C8E6E6"/>
    <a:srgbClr val="E0E0C7"/>
    <a:srgbClr val="88C008"/>
    <a:srgbClr val="DCD7C8"/>
    <a:srgbClr val="D7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8286" autoAdjust="0"/>
  </p:normalViewPr>
  <p:slideViewPr>
    <p:cSldViewPr>
      <p:cViewPr varScale="1">
        <p:scale>
          <a:sx n="118" d="100"/>
          <a:sy n="118" d="100"/>
        </p:scale>
        <p:origin x="126" y="30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3072"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740327" y="9406800"/>
            <a:ext cx="3780000" cy="169277"/>
          </a:xfrm>
          <a:prstGeom prst="rect">
            <a:avLst/>
          </a:prstGeom>
        </p:spPr>
        <p:txBody>
          <a:bodyPr vert="horz" lIns="91440" tIns="45720" rIns="0" bIns="45720" rtlCol="0" anchor="b">
            <a:noAutofit/>
          </a:bodyPr>
          <a:lstStyle>
            <a:lvl1pPr algn="l">
              <a:defRPr sz="1200"/>
            </a:lvl1pPr>
          </a:lstStyle>
          <a:p>
            <a:endParaRPr lang="en-GB" sz="500" dirty="0"/>
          </a:p>
        </p:txBody>
      </p:sp>
      <p:sp>
        <p:nvSpPr>
          <p:cNvPr id="5" name="Slide Number Placeholder 4"/>
          <p:cNvSpPr>
            <a:spLocks noGrp="1"/>
          </p:cNvSpPr>
          <p:nvPr>
            <p:ph type="sldNum" sz="quarter" idx="3"/>
          </p:nvPr>
        </p:nvSpPr>
        <p:spPr>
          <a:xfrm>
            <a:off x="3775552" y="0"/>
            <a:ext cx="2796177" cy="496332"/>
          </a:xfrm>
          <a:prstGeom prst="rect">
            <a:avLst/>
          </a:prstGeom>
        </p:spPr>
        <p:txBody>
          <a:bodyPr vert="horz" lIns="91440" tIns="45720" rIns="91440" bIns="45720" rtlCol="0" anchor="b"/>
          <a:lstStyle>
            <a:lvl1pPr algn="r">
              <a:defRPr sz="1200"/>
            </a:lvl1pPr>
          </a:lstStyle>
          <a:p>
            <a:fld id="{1CC7E363-74C2-4112-B4C2-60D0052ED56E}" type="slidenum">
              <a:rPr lang="en-GB" sz="1000" smtClean="0"/>
              <a:t>‹Nr.›</a:t>
            </a:fld>
            <a:endParaRPr lang="en-GB" sz="1000" dirty="0"/>
          </a:p>
        </p:txBody>
      </p:sp>
      <p:sp>
        <p:nvSpPr>
          <p:cNvPr id="8" name="Text Box 20"/>
          <p:cNvSpPr txBox="1">
            <a:spLocks noChangeArrowheads="1"/>
          </p:cNvSpPr>
          <p:nvPr/>
        </p:nvSpPr>
        <p:spPr bwMode="auto">
          <a:xfrm>
            <a:off x="385200" y="9406799"/>
            <a:ext cx="498163"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dirty="0">
                <a:ln>
                  <a:noFill/>
                </a:ln>
                <a:solidFill>
                  <a:schemeClr val="tx1"/>
                </a:solidFill>
                <a:effectLst/>
                <a:latin typeface="Arial" pitchFamily="34" charset="0"/>
                <a:ea typeface="Arial Unicode MS" charset="-128"/>
              </a:rPr>
              <a:t>© SKF Group</a:t>
            </a:r>
            <a:endParaRPr kumimoji="0" lang="en-US" sz="1800" b="0" i="0" u="none" strike="noStrike" cap="none" normalizeH="0" baseline="0" dirty="0">
              <a:ln>
                <a:noFill/>
              </a:ln>
              <a:solidFill>
                <a:schemeClr val="tx1"/>
              </a:solidFill>
              <a:effectLst/>
              <a:latin typeface="Arial" pitchFamily="34" charset="0"/>
            </a:endParaRPr>
          </a:p>
        </p:txBody>
      </p:sp>
      <p:sp>
        <p:nvSpPr>
          <p:cNvPr id="9" name="Date Placeholder 3"/>
          <p:cNvSpPr>
            <a:spLocks noGrp="1"/>
          </p:cNvSpPr>
          <p:nvPr>
            <p:ph type="dt" sz="half" idx="1"/>
          </p:nvPr>
        </p:nvSpPr>
        <p:spPr>
          <a:xfrm>
            <a:off x="919453" y="9406800"/>
            <a:ext cx="791736" cy="169277"/>
          </a:xfrm>
          <a:prstGeom prst="rect">
            <a:avLst/>
          </a:prstGeom>
        </p:spPr>
        <p:txBody>
          <a:bodyPr vert="horz" wrap="square" lIns="91440" tIns="45720" rIns="91440" bIns="45720" rtlCol="0" anchor="ctr">
            <a:spAutoFit/>
          </a:bodyPr>
          <a:lstStyle>
            <a:lvl1pPr algn="l">
              <a:defRPr sz="500">
                <a:solidFill>
                  <a:schemeClr val="tx1"/>
                </a:solidFill>
              </a:defRPr>
            </a:lvl1pPr>
          </a:lstStyle>
          <a:p>
            <a:fld id="{A9BD2C62-6A9F-4F5E-AB93-2532C6DDAAC0}" type="datetime3">
              <a:rPr lang="en-GB" smtClean="0"/>
              <a:t>8 May, 2017</a:t>
            </a:fld>
            <a:endParaRPr lang="en-GB" dirty="0"/>
          </a:p>
        </p:txBody>
      </p:sp>
    </p:spTree>
    <p:extLst>
      <p:ext uri="{BB962C8B-B14F-4D97-AF65-F5344CB8AC3E}">
        <p14:creationId xmlns:p14="http://schemas.microsoft.com/office/powerpoint/2010/main" val="380242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750" y="744538"/>
            <a:ext cx="6726238" cy="37861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21369" y="4715153"/>
            <a:ext cx="522000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3"/>
          <p:cNvSpPr>
            <a:spLocks noGrp="1"/>
          </p:cNvSpPr>
          <p:nvPr>
            <p:ph type="ftr" sz="quarter" idx="4"/>
          </p:nvPr>
        </p:nvSpPr>
        <p:spPr>
          <a:xfrm>
            <a:off x="1924620" y="9406800"/>
            <a:ext cx="3780000" cy="169277"/>
          </a:xfrm>
          <a:prstGeom prst="rect">
            <a:avLst/>
          </a:prstGeom>
        </p:spPr>
        <p:txBody>
          <a:bodyPr vert="horz" lIns="91440" tIns="45720" rIns="0" bIns="45720" rtlCol="0" anchor="b">
            <a:noAutofit/>
          </a:bodyPr>
          <a:lstStyle>
            <a:lvl1pPr algn="l">
              <a:defRPr sz="1200"/>
            </a:lvl1pPr>
          </a:lstStyle>
          <a:p>
            <a:endParaRPr lang="en-GB" sz="500" dirty="0"/>
          </a:p>
        </p:txBody>
      </p:sp>
      <p:sp>
        <p:nvSpPr>
          <p:cNvPr id="10" name="Text Box 20"/>
          <p:cNvSpPr txBox="1">
            <a:spLocks noChangeArrowheads="1"/>
          </p:cNvSpPr>
          <p:nvPr/>
        </p:nvSpPr>
        <p:spPr bwMode="auto">
          <a:xfrm>
            <a:off x="569493" y="9406799"/>
            <a:ext cx="498163"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dirty="0">
                <a:ln>
                  <a:noFill/>
                </a:ln>
                <a:solidFill>
                  <a:schemeClr val="tx1"/>
                </a:solidFill>
                <a:effectLst/>
                <a:latin typeface="Arial" pitchFamily="34" charset="0"/>
                <a:ea typeface="Arial Unicode MS" charset="-128"/>
              </a:rPr>
              <a:t>© SKF Group</a:t>
            </a:r>
            <a:endParaRPr kumimoji="0" lang="en-US" sz="1800" b="0" i="0" u="none" strike="noStrike" cap="none" normalizeH="0" baseline="0" dirty="0">
              <a:ln>
                <a:noFill/>
              </a:ln>
              <a:solidFill>
                <a:schemeClr val="tx1"/>
              </a:solidFill>
              <a:effectLst/>
              <a:latin typeface="Arial" pitchFamily="34" charset="0"/>
            </a:endParaRPr>
          </a:p>
        </p:txBody>
      </p:sp>
      <p:sp>
        <p:nvSpPr>
          <p:cNvPr id="11" name="Date Placeholder 3"/>
          <p:cNvSpPr>
            <a:spLocks noGrp="1"/>
          </p:cNvSpPr>
          <p:nvPr>
            <p:ph type="dt" sz="half" idx="1"/>
          </p:nvPr>
        </p:nvSpPr>
        <p:spPr>
          <a:xfrm>
            <a:off x="1103746" y="9406800"/>
            <a:ext cx="791736" cy="169277"/>
          </a:xfrm>
          <a:prstGeom prst="rect">
            <a:avLst/>
          </a:prstGeom>
        </p:spPr>
        <p:txBody>
          <a:bodyPr vert="horz" wrap="square" lIns="91440" tIns="45720" rIns="91440" bIns="45720" rtlCol="0" anchor="ctr">
            <a:spAutoFit/>
          </a:bodyPr>
          <a:lstStyle>
            <a:lvl1pPr algn="l">
              <a:defRPr sz="500">
                <a:solidFill>
                  <a:schemeClr val="tx1"/>
                </a:solidFill>
              </a:defRPr>
            </a:lvl1pPr>
          </a:lstStyle>
          <a:p>
            <a:fld id="{A9BD2C62-6A9F-4F5E-AB93-2532C6DDAAC0}" type="datetime3">
              <a:rPr lang="en-GB" smtClean="0"/>
              <a:t>8 May, 2017</a:t>
            </a:fld>
            <a:endParaRPr lang="en-GB" dirty="0"/>
          </a:p>
        </p:txBody>
      </p:sp>
      <p:sp>
        <p:nvSpPr>
          <p:cNvPr id="12" name="Slide Number Placeholder 4"/>
          <p:cNvSpPr>
            <a:spLocks noGrp="1"/>
          </p:cNvSpPr>
          <p:nvPr>
            <p:ph type="sldNum" sz="quarter" idx="5"/>
          </p:nvPr>
        </p:nvSpPr>
        <p:spPr>
          <a:xfrm>
            <a:off x="3775552" y="0"/>
            <a:ext cx="2724169" cy="496332"/>
          </a:xfrm>
          <a:prstGeom prst="rect">
            <a:avLst/>
          </a:prstGeom>
        </p:spPr>
        <p:txBody>
          <a:bodyPr vert="horz" lIns="91440" tIns="45720" rIns="91440" bIns="45720" rtlCol="0" anchor="b"/>
          <a:lstStyle>
            <a:lvl1pPr algn="r">
              <a:defRPr sz="1200"/>
            </a:lvl1pPr>
          </a:lstStyle>
          <a:p>
            <a:fld id="{1CC7E363-74C2-4112-B4C2-60D0052ED56E}" type="slidenum">
              <a:rPr lang="en-GB" sz="1000" smtClean="0"/>
              <a:t>‹Nr.›</a:t>
            </a:fld>
            <a:endParaRPr lang="en-GB" sz="1000" dirty="0"/>
          </a:p>
        </p:txBody>
      </p:sp>
    </p:spTree>
    <p:extLst>
      <p:ext uri="{BB962C8B-B14F-4D97-AF65-F5344CB8AC3E}">
        <p14:creationId xmlns:p14="http://schemas.microsoft.com/office/powerpoint/2010/main" val="4080465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358775" indent="0" algn="l" defTabSz="914400" rtl="0" eaLnBrk="1" latinLnBrk="0" hangingPunct="1">
      <a:defRPr sz="1200" kern="1200">
        <a:solidFill>
          <a:schemeClr val="tx1"/>
        </a:solidFill>
        <a:latin typeface="+mn-lt"/>
        <a:ea typeface="+mn-ea"/>
        <a:cs typeface="+mn-cs"/>
      </a:defRPr>
    </a:lvl2pPr>
    <a:lvl3pPr marL="719138" indent="0" algn="l" defTabSz="914400" rtl="0" eaLnBrk="1" latinLnBrk="0" hangingPunct="1">
      <a:defRPr sz="1200" kern="1200">
        <a:solidFill>
          <a:schemeClr val="tx1"/>
        </a:solidFill>
        <a:latin typeface="+mn-lt"/>
        <a:ea typeface="+mn-ea"/>
        <a:cs typeface="+mn-cs"/>
      </a:defRPr>
    </a:lvl3pPr>
    <a:lvl4pPr marL="1074738" indent="0" algn="l" defTabSz="914400" rtl="0" eaLnBrk="1" latinLnBrk="0" hangingPunct="1">
      <a:tabLst/>
      <a:defRPr sz="1200" kern="1200">
        <a:solidFill>
          <a:schemeClr val="tx1"/>
        </a:solidFill>
        <a:latin typeface="+mn-lt"/>
        <a:ea typeface="+mn-ea"/>
        <a:cs typeface="+mn-cs"/>
      </a:defRPr>
    </a:lvl4pPr>
    <a:lvl5pPr marL="1433513"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with picture">
    <p:spTree>
      <p:nvGrpSpPr>
        <p:cNvPr id="1" name=""/>
        <p:cNvGrpSpPr/>
        <p:nvPr/>
      </p:nvGrpSpPr>
      <p:grpSpPr>
        <a:xfrm>
          <a:off x="0" y="0"/>
          <a:ext cx="0" cy="0"/>
          <a:chOff x="0" y="0"/>
          <a:chExt cx="0" cy="0"/>
        </a:xfrm>
      </p:grpSpPr>
      <p:sp>
        <p:nvSpPr>
          <p:cNvPr id="9" name="Rectangle 8"/>
          <p:cNvSpPr/>
          <p:nvPr userDrawn="1"/>
        </p:nvSpPr>
        <p:spPr>
          <a:xfrm>
            <a:off x="0" y="2300400"/>
            <a:ext cx="12188825" cy="45576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8" name="Picture Placeholder 7"/>
          <p:cNvSpPr>
            <a:spLocks noGrp="1"/>
          </p:cNvSpPr>
          <p:nvPr>
            <p:ph type="pic" sz="quarter" idx="13"/>
          </p:nvPr>
        </p:nvSpPr>
        <p:spPr>
          <a:xfrm>
            <a:off x="0" y="2300400"/>
            <a:ext cx="12188825" cy="4557600"/>
          </a:xfrm>
          <a:solidFill>
            <a:srgbClr val="D9E8DD"/>
          </a:solidFill>
        </p:spPr>
        <p:txBody>
          <a:bodyPr lIns="90000">
            <a:normAutofit/>
          </a:bodyPr>
          <a:lstStyle>
            <a:lvl1pPr>
              <a:defRPr sz="1800">
                <a:solidFill>
                  <a:srgbClr val="5F5F64"/>
                </a:solidFill>
              </a:defRPr>
            </a:lvl1pPr>
          </a:lstStyle>
          <a:p>
            <a:r>
              <a:rPr lang="sv-SE" noProof="0"/>
              <a:t>Drag picture to placeholder or click icon to add</a:t>
            </a:r>
            <a:endParaRPr lang="en-GB" noProof="0" dirty="0"/>
          </a:p>
        </p:txBody>
      </p:sp>
      <p:sp>
        <p:nvSpPr>
          <p:cNvPr id="2" name="Title 1"/>
          <p:cNvSpPr>
            <a:spLocks noGrp="1"/>
          </p:cNvSpPr>
          <p:nvPr>
            <p:ph type="ctrTitle"/>
          </p:nvPr>
        </p:nvSpPr>
        <p:spPr>
          <a:xfrm>
            <a:off x="767800" y="504000"/>
            <a:ext cx="10653225" cy="553998"/>
          </a:xfrm>
        </p:spPr>
        <p:txBody>
          <a:bodyPr tIns="0">
            <a:spAutoFit/>
          </a:bodyPr>
          <a:lstStyle>
            <a:lvl1pPr algn="l">
              <a:lnSpc>
                <a:spcPct val="90000"/>
              </a:lnSpc>
              <a:defRPr sz="4000"/>
            </a:lvl1pPr>
          </a:lstStyle>
          <a:p>
            <a:r>
              <a:rPr lang="sv-SE" noProof="0"/>
              <a:t>Click to edit Master title style</a:t>
            </a:r>
            <a:endParaRPr lang="en-GB" noProof="0" dirty="0"/>
          </a:p>
        </p:txBody>
      </p:sp>
      <p:sp>
        <p:nvSpPr>
          <p:cNvPr id="3" name="Subtitle 2"/>
          <p:cNvSpPr>
            <a:spLocks noGrp="1"/>
          </p:cNvSpPr>
          <p:nvPr>
            <p:ph type="subTitle" idx="1"/>
          </p:nvPr>
        </p:nvSpPr>
        <p:spPr>
          <a:xfrm>
            <a:off x="767800" y="1908000"/>
            <a:ext cx="10653225" cy="292388"/>
          </a:xfrm>
        </p:spPr>
        <p:txBody>
          <a:bodyPr lIns="18000">
            <a:spAutoFit/>
          </a:bodyPr>
          <a:lstStyle>
            <a:lvl1pPr marL="0" indent="0" algn="l">
              <a:spcBef>
                <a:spcPts val="0"/>
              </a:spcBef>
              <a:spcAft>
                <a:spcPts val="0"/>
              </a:spcAft>
              <a:buNone/>
              <a:defRPr sz="1600">
                <a:solidFill>
                  <a:srgbClr val="5F5F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endParaRPr lang="en-GB" noProof="0" dirty="0"/>
          </a:p>
        </p:txBody>
      </p:sp>
      <p:sp>
        <p:nvSpPr>
          <p:cNvPr id="10"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79311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grid 3 pictures and content horizontal">
    <p:spTree>
      <p:nvGrpSpPr>
        <p:cNvPr id="1" name=""/>
        <p:cNvGrpSpPr/>
        <p:nvPr/>
      </p:nvGrpSpPr>
      <p:grpSpPr>
        <a:xfrm>
          <a:off x="0" y="0"/>
          <a:ext cx="0" cy="0"/>
          <a:chOff x="0" y="0"/>
          <a:chExt cx="0" cy="0"/>
        </a:xfrm>
      </p:grpSpPr>
      <p:grpSp>
        <p:nvGrpSpPr>
          <p:cNvPr id="3" name="Group 2"/>
          <p:cNvGrpSpPr/>
          <p:nvPr userDrawn="1"/>
        </p:nvGrpSpPr>
        <p:grpSpPr>
          <a:xfrm>
            <a:off x="0" y="4608000"/>
            <a:ext cx="12188825" cy="2250000"/>
            <a:chOff x="0" y="4608000"/>
            <a:chExt cx="9144000" cy="2250000"/>
          </a:xfrm>
        </p:grpSpPr>
        <p:sp>
          <p:nvSpPr>
            <p:cNvPr id="20" name="Rectangle 19"/>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bg1"/>
                </a:solidFill>
              </a:endParaRPr>
            </a:p>
          </p:txBody>
        </p:sp>
        <p:sp>
          <p:nvSpPr>
            <p:cNvPr id="14" name="Rectangle 13"/>
            <p:cNvSpPr/>
            <p:nvPr userDrawn="1"/>
          </p:nvSpPr>
          <p:spPr>
            <a:xfrm>
              <a:off x="0" y="4608000"/>
              <a:ext cx="3013200" cy="2250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2" name="Rectangle 2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7" name="Picture Placeholder 2"/>
          <p:cNvSpPr>
            <a:spLocks noGrp="1"/>
          </p:cNvSpPr>
          <p:nvPr userDrawn="1">
            <p:ph type="pic" sz="quarter" idx="41" hasCustomPrompt="1"/>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3" name="Picture Placeholder 2"/>
          <p:cNvSpPr>
            <a:spLocks noGrp="1"/>
          </p:cNvSpPr>
          <p:nvPr userDrawn="1">
            <p:ph type="pic" sz="quarter" idx="40"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1" name="Text Placeholder 43"/>
          <p:cNvSpPr>
            <a:spLocks noGrp="1"/>
          </p:cNvSpPr>
          <p:nvPr userDrawn="1">
            <p:ph idx="1"/>
          </p:nvPr>
        </p:nvSpPr>
        <p:spPr>
          <a:xfrm>
            <a:off x="767800" y="1728001"/>
            <a:ext cx="10653225" cy="2844000"/>
          </a:xfrm>
          <a:prstGeom prst="rect">
            <a:avLst/>
          </a:prstGeom>
        </p:spPr>
        <p:txBody>
          <a:bodyPr vert="horz" lIns="0" tIns="0" rIns="0" bIns="45720" rtlCol="0">
            <a:noAutofit/>
          </a:bodyPr>
          <a:lstStyle>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15" name="Picture Placeholder 2"/>
          <p:cNvSpPr>
            <a:spLocks noGrp="1"/>
          </p:cNvSpPr>
          <p:nvPr userDrawn="1">
            <p:ph type="pic" sz="quarter" idx="42" hasCustomPrompt="1"/>
          </p:nvPr>
        </p:nvSpPr>
        <p:spPr>
          <a:xfrm>
            <a:off x="4086136" y="4608000"/>
            <a:ext cx="4016554" cy="2250000"/>
          </a:xfrm>
          <a:noFill/>
        </p:spPr>
        <p:txBody>
          <a:bodyPr lIns="180000" tIns="180000" rIns="180000" bIns="180000">
            <a:normAutofit/>
          </a:bodyPr>
          <a:lstStyle>
            <a:lvl1pPr>
              <a:defRPr sz="1800" b="0">
                <a:solidFill>
                  <a:schemeClr val="bg1"/>
                </a:solidFill>
              </a:defRPr>
            </a:lvl1pPr>
          </a:lstStyle>
          <a:p>
            <a:r>
              <a:rPr lang="en-GB" noProof="0" dirty="0"/>
              <a:t>Click to insert picture</a:t>
            </a:r>
          </a:p>
        </p:txBody>
      </p:sp>
      <p:sp>
        <p:nvSpPr>
          <p:cNvPr id="16" name="Title Placeholder 1"/>
          <p:cNvSpPr>
            <a:spLocks noGrp="1"/>
          </p:cNvSpPr>
          <p:nvPr userDrawn="1">
            <p:ph type="title"/>
          </p:nvPr>
        </p:nvSpPr>
        <p:spPr>
          <a:xfrm>
            <a:off x="767800" y="504001"/>
            <a:ext cx="10653225" cy="443198"/>
          </a:xfrm>
          <a:prstGeom prst="rect">
            <a:avLst/>
          </a:prstGeom>
        </p:spPr>
        <p:txBody>
          <a:bodyPr vert="horz" lIns="0" tIns="0" rIns="0" bIns="0" rtlCol="0" anchor="t" anchorCtr="0">
            <a:spAutoFit/>
          </a:bodyPr>
          <a:lstStyle/>
          <a:p>
            <a:r>
              <a:rPr lang="sv-SE"/>
              <a:t>Click to edit Master title style</a:t>
            </a:r>
            <a:endParaRPr lang="en-GB" dirty="0"/>
          </a:p>
        </p:txBody>
      </p:sp>
      <p:sp>
        <p:nvSpPr>
          <p:cNvPr id="12" name="Picture Placeholder 6"/>
          <p:cNvSpPr>
            <a:spLocks noGrp="1"/>
          </p:cNvSpPr>
          <p:nvPr userDrawn="1">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13290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grid 2 pictures, text and content vertical">
    <p:spTree>
      <p:nvGrpSpPr>
        <p:cNvPr id="1" name=""/>
        <p:cNvGrpSpPr/>
        <p:nvPr/>
      </p:nvGrpSpPr>
      <p:grpSpPr>
        <a:xfrm>
          <a:off x="0" y="0"/>
          <a:ext cx="0" cy="0"/>
          <a:chOff x="0" y="0"/>
          <a:chExt cx="0" cy="0"/>
        </a:xfrm>
      </p:grpSpPr>
      <p:grpSp>
        <p:nvGrpSpPr>
          <p:cNvPr id="3" name="Group 2"/>
          <p:cNvGrpSpPr/>
          <p:nvPr userDrawn="1"/>
        </p:nvGrpSpPr>
        <p:grpSpPr>
          <a:xfrm>
            <a:off x="8172271" y="0"/>
            <a:ext cx="4016554" cy="6858000"/>
            <a:chOff x="6130800" y="0"/>
            <a:chExt cx="3013200" cy="6858000"/>
          </a:xfrm>
        </p:grpSpPr>
        <p:sp>
          <p:nvSpPr>
            <p:cNvPr id="21" name="Rectangle 20"/>
            <p:cNvSpPr/>
            <p:nvPr userDrawn="1"/>
          </p:nvSpPr>
          <p:spPr>
            <a:xfrm>
              <a:off x="6130800" y="2304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7" name="Rectangle 16"/>
            <p:cNvSpPr/>
            <p:nvPr userDrawn="1"/>
          </p:nvSpPr>
          <p:spPr>
            <a:xfrm>
              <a:off x="6130800" y="4608000"/>
              <a:ext cx="30132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0" name="Rectangle 19"/>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2" name="Picture Placeholder 2"/>
          <p:cNvSpPr>
            <a:spLocks noGrp="1"/>
          </p:cNvSpPr>
          <p:nvPr userDrawn="1">
            <p:ph type="pic" sz="quarter" idx="40" hasCustomPrompt="1"/>
          </p:nvPr>
        </p:nvSpPr>
        <p:spPr>
          <a:xfrm>
            <a:off x="8172271"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2" name="Text Placeholder 9"/>
          <p:cNvSpPr>
            <a:spLocks noGrp="1"/>
          </p:cNvSpPr>
          <p:nvPr userDrawn="1">
            <p:ph type="body" sz="quarter" idx="45"/>
          </p:nvPr>
        </p:nvSpPr>
        <p:spPr>
          <a:xfrm>
            <a:off x="8172271" y="2304000"/>
            <a:ext cx="4016554" cy="2250000"/>
          </a:xfrm>
          <a:noFill/>
        </p:spPr>
        <p:txBody>
          <a:bodyPr lIns="288000" tIns="288000" rIns="288000" bIns="288000" anchor="ctr" anchorCtr="0"/>
          <a:lstStyle>
            <a:lvl1pPr>
              <a:buClr>
                <a:schemeClr val="tx1"/>
              </a:buClr>
              <a:defRPr sz="1800" b="0">
                <a:solidFill>
                  <a:srgbClr val="5F5F64"/>
                </a:solidFill>
              </a:defRPr>
            </a:lvl1pPr>
            <a:lvl2pPr marL="342900" indent="-342900">
              <a:buClr>
                <a:schemeClr val="tx1"/>
              </a:buClr>
              <a:buFont typeface="Arial" panose="020B0604020202020204" pitchFamily="34" charset="0"/>
              <a:buChar char="•"/>
              <a:defRPr>
                <a:solidFill>
                  <a:schemeClr val="tx1"/>
                </a:solidFill>
              </a:defRPr>
            </a:lvl2pPr>
            <a:lvl3pPr marL="642937" indent="-285750">
              <a:buClr>
                <a:schemeClr val="tx1"/>
              </a:buClr>
              <a:buFont typeface="Arial" panose="020B0604020202020204" pitchFamily="34" charset="0"/>
              <a:buChar char="-"/>
              <a:defRPr>
                <a:solidFill>
                  <a:schemeClr val="tx1"/>
                </a:solidFill>
              </a:defRPr>
            </a:lvl3pPr>
          </a:lstStyle>
          <a:p>
            <a:pPr lvl="0"/>
            <a:r>
              <a:rPr lang="sv-SE" noProof="0"/>
              <a:t>Click to edit Master text styles</a:t>
            </a:r>
          </a:p>
        </p:txBody>
      </p:sp>
      <p:sp>
        <p:nvSpPr>
          <p:cNvPr id="26" name="Text Placeholder 43"/>
          <p:cNvSpPr>
            <a:spLocks noGrp="1"/>
          </p:cNvSpPr>
          <p:nvPr userDrawn="1">
            <p:ph idx="1"/>
          </p:nvPr>
        </p:nvSpPr>
        <p:spPr>
          <a:xfrm>
            <a:off x="767800" y="1728000"/>
            <a:ext cx="6622275" cy="4392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23" name="Date Placeholder 2"/>
          <p:cNvSpPr>
            <a:spLocks noGrp="1"/>
          </p:cNvSpPr>
          <p:nvPr userDrawn="1">
            <p:ph type="dt" sz="half" idx="25"/>
          </p:nvPr>
        </p:nvSpPr>
        <p:spPr>
          <a:xfrm>
            <a:off x="1849245" y="6422870"/>
            <a:ext cx="1247675" cy="169277"/>
          </a:xfrm>
          <a:prstGeom prst="rect">
            <a:avLst/>
          </a:prstGeom>
        </p:spPr>
        <p:txBody>
          <a:bodyPr lIns="0" rIns="0"/>
          <a:lstStyle>
            <a:lvl1pPr>
              <a:defRPr sz="500">
                <a:solidFill>
                  <a:srgbClr val="5F5F64"/>
                </a:solidFill>
                <a:latin typeface="+mn-lt"/>
              </a:defRPr>
            </a:lvl1pPr>
          </a:lstStyle>
          <a:p>
            <a:fld id="{E5919A7F-F2A8-6C4F-B49E-F48719125CE2}" type="datetime3">
              <a:rPr lang="sv-SE" smtClean="0"/>
              <a:t>17-05-08</a:t>
            </a:fld>
            <a:endParaRPr lang="en-GB" dirty="0"/>
          </a:p>
        </p:txBody>
      </p:sp>
      <p:sp>
        <p:nvSpPr>
          <p:cNvPr id="24" name="Footer Placeholder 3"/>
          <p:cNvSpPr>
            <a:spLocks noGrp="1"/>
          </p:cNvSpPr>
          <p:nvPr userDrawn="1">
            <p:ph type="ftr" sz="quarter" idx="11"/>
          </p:nvPr>
        </p:nvSpPr>
        <p:spPr>
          <a:xfrm>
            <a:off x="3143181" y="6422870"/>
            <a:ext cx="5038688" cy="169277"/>
          </a:xfrm>
          <a:prstGeom prst="rect">
            <a:avLst/>
          </a:prstGeom>
        </p:spPr>
        <p:txBody>
          <a:bodyPr lIns="0" rIns="0"/>
          <a:lstStyle>
            <a:lvl1pPr>
              <a:defRPr sz="500">
                <a:solidFill>
                  <a:srgbClr val="5F5F64"/>
                </a:solidFill>
                <a:latin typeface="+mn-lt"/>
              </a:defRPr>
            </a:lvl1pPr>
          </a:lstStyle>
          <a:p>
            <a:endParaRPr lang="en-GB" dirty="0"/>
          </a:p>
        </p:txBody>
      </p:sp>
      <p:sp>
        <p:nvSpPr>
          <p:cNvPr id="25" name="Slide Number Placeholder 4"/>
          <p:cNvSpPr>
            <a:spLocks noGrp="1"/>
          </p:cNvSpPr>
          <p:nvPr userDrawn="1">
            <p:ph type="sldNum" sz="quarter" idx="12"/>
          </p:nvPr>
        </p:nvSpPr>
        <p:spPr>
          <a:xfrm>
            <a:off x="1254776" y="6422856"/>
            <a:ext cx="538328" cy="169200"/>
          </a:xfrm>
          <a:prstGeom prst="rect">
            <a:avLst/>
          </a:prstGeom>
        </p:spPr>
        <p:txBody>
          <a:bodyPr lIns="0" rIns="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29" name="Text Box 30"/>
          <p:cNvSpPr txBox="1">
            <a:spLocks noChangeArrowheads="1"/>
          </p:cNvSpPr>
          <p:nvPr userDrawn="1"/>
        </p:nvSpPr>
        <p:spPr bwMode="auto">
          <a:xfrm>
            <a:off x="468350" y="6422870"/>
            <a:ext cx="47545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8" name="Title Placeholder 1"/>
          <p:cNvSpPr>
            <a:spLocks noGrp="1"/>
          </p:cNvSpPr>
          <p:nvPr userDrawn="1">
            <p:ph type="title"/>
          </p:nvPr>
        </p:nvSpPr>
        <p:spPr>
          <a:xfrm>
            <a:off x="767800" y="504004"/>
            <a:ext cx="6622275" cy="443198"/>
          </a:xfrm>
          <a:prstGeom prst="rect">
            <a:avLst/>
          </a:prstGeom>
        </p:spPr>
        <p:txBody>
          <a:bodyPr vert="horz" lIns="0" tIns="0" rIns="0" bIns="0" rtlCol="0" anchor="t" anchorCtr="0">
            <a:spAutoFit/>
          </a:bodyPr>
          <a:lstStyle/>
          <a:p>
            <a:r>
              <a:rPr lang="sv-SE"/>
              <a:t>Click to edit Master title style</a:t>
            </a:r>
            <a:endParaRPr lang="en-GB" dirty="0"/>
          </a:p>
        </p:txBody>
      </p:sp>
      <p:sp>
        <p:nvSpPr>
          <p:cNvPr id="13" name="Picture Placeholder 2"/>
          <p:cNvSpPr>
            <a:spLocks noGrp="1"/>
          </p:cNvSpPr>
          <p:nvPr>
            <p:ph type="pic" sz="quarter" idx="36"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4" name="Picture Placeholder 6"/>
          <p:cNvSpPr>
            <a:spLocks noGrp="1"/>
          </p:cNvSpPr>
          <p:nvPr userDrawn="1">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820577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grid 3 pictures and content vertical">
    <p:spTree>
      <p:nvGrpSpPr>
        <p:cNvPr id="1" name=""/>
        <p:cNvGrpSpPr/>
        <p:nvPr/>
      </p:nvGrpSpPr>
      <p:grpSpPr>
        <a:xfrm>
          <a:off x="0" y="0"/>
          <a:ext cx="0" cy="0"/>
          <a:chOff x="0" y="0"/>
          <a:chExt cx="0" cy="0"/>
        </a:xfrm>
      </p:grpSpPr>
      <p:grpSp>
        <p:nvGrpSpPr>
          <p:cNvPr id="5" name="Group 4"/>
          <p:cNvGrpSpPr/>
          <p:nvPr userDrawn="1"/>
        </p:nvGrpSpPr>
        <p:grpSpPr>
          <a:xfrm>
            <a:off x="8172271" y="0"/>
            <a:ext cx="4016554" cy="6858000"/>
            <a:chOff x="6130800" y="0"/>
            <a:chExt cx="3013200" cy="6858000"/>
          </a:xfrm>
        </p:grpSpPr>
        <p:sp>
          <p:nvSpPr>
            <p:cNvPr id="17" name="Rectangle 16"/>
            <p:cNvSpPr/>
            <p:nvPr userDrawn="1"/>
          </p:nvSpPr>
          <p:spPr>
            <a:xfrm>
              <a:off x="6130800" y="4608000"/>
              <a:ext cx="3013200"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1" name="Rectangle 20"/>
            <p:cNvSpPr/>
            <p:nvPr userDrawn="1"/>
          </p:nvSpPr>
          <p:spPr>
            <a:xfrm>
              <a:off x="6130800" y="2304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0" name="Rectangle 19"/>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2" name="Picture Placeholder 2"/>
          <p:cNvSpPr>
            <a:spLocks noGrp="1"/>
          </p:cNvSpPr>
          <p:nvPr userDrawn="1">
            <p:ph type="pic" sz="quarter" idx="40" hasCustomPrompt="1"/>
          </p:nvPr>
        </p:nvSpPr>
        <p:spPr>
          <a:xfrm>
            <a:off x="8172271"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6" name="Text Placeholder 43"/>
          <p:cNvSpPr>
            <a:spLocks noGrp="1"/>
          </p:cNvSpPr>
          <p:nvPr userDrawn="1">
            <p:ph idx="1"/>
          </p:nvPr>
        </p:nvSpPr>
        <p:spPr>
          <a:xfrm>
            <a:off x="767800" y="1728000"/>
            <a:ext cx="6622275" cy="4392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23" name="Date Placeholder 2"/>
          <p:cNvSpPr>
            <a:spLocks noGrp="1"/>
          </p:cNvSpPr>
          <p:nvPr userDrawn="1">
            <p:ph type="dt" sz="half" idx="25"/>
          </p:nvPr>
        </p:nvSpPr>
        <p:spPr>
          <a:xfrm>
            <a:off x="1849245" y="6422870"/>
            <a:ext cx="1247675" cy="169277"/>
          </a:xfrm>
          <a:prstGeom prst="rect">
            <a:avLst/>
          </a:prstGeom>
        </p:spPr>
        <p:txBody>
          <a:bodyPr lIns="0" rIns="0"/>
          <a:lstStyle>
            <a:lvl1pPr>
              <a:defRPr sz="500">
                <a:solidFill>
                  <a:srgbClr val="5F5F64"/>
                </a:solidFill>
                <a:latin typeface="+mn-lt"/>
              </a:defRPr>
            </a:lvl1pPr>
          </a:lstStyle>
          <a:p>
            <a:fld id="{32D621B3-F5A8-0447-8809-95975B01DD8D}" type="datetime3">
              <a:rPr lang="sv-SE" smtClean="0"/>
              <a:t>17-05-08</a:t>
            </a:fld>
            <a:endParaRPr lang="en-GB" dirty="0"/>
          </a:p>
        </p:txBody>
      </p:sp>
      <p:sp>
        <p:nvSpPr>
          <p:cNvPr id="24" name="Footer Placeholder 3"/>
          <p:cNvSpPr>
            <a:spLocks noGrp="1"/>
          </p:cNvSpPr>
          <p:nvPr userDrawn="1">
            <p:ph type="ftr" sz="quarter" idx="11"/>
          </p:nvPr>
        </p:nvSpPr>
        <p:spPr>
          <a:xfrm>
            <a:off x="3143181" y="6422870"/>
            <a:ext cx="5038688" cy="169277"/>
          </a:xfrm>
          <a:prstGeom prst="rect">
            <a:avLst/>
          </a:prstGeom>
        </p:spPr>
        <p:txBody>
          <a:bodyPr lIns="0" rIns="0"/>
          <a:lstStyle>
            <a:lvl1pPr>
              <a:defRPr sz="500">
                <a:solidFill>
                  <a:srgbClr val="5F5F64"/>
                </a:solidFill>
                <a:latin typeface="+mn-lt"/>
              </a:defRPr>
            </a:lvl1pPr>
          </a:lstStyle>
          <a:p>
            <a:endParaRPr lang="en-GB" dirty="0"/>
          </a:p>
        </p:txBody>
      </p:sp>
      <p:sp>
        <p:nvSpPr>
          <p:cNvPr id="25" name="Slide Number Placeholder 4"/>
          <p:cNvSpPr>
            <a:spLocks noGrp="1"/>
          </p:cNvSpPr>
          <p:nvPr userDrawn="1">
            <p:ph type="sldNum" sz="quarter" idx="12"/>
          </p:nvPr>
        </p:nvSpPr>
        <p:spPr>
          <a:xfrm>
            <a:off x="1254776" y="6422856"/>
            <a:ext cx="538328" cy="169200"/>
          </a:xfrm>
          <a:prstGeom prst="rect">
            <a:avLst/>
          </a:prstGeom>
        </p:spPr>
        <p:txBody>
          <a:bodyPr lIns="0" rIns="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29" name="Text Box 30"/>
          <p:cNvSpPr txBox="1">
            <a:spLocks noChangeArrowheads="1"/>
          </p:cNvSpPr>
          <p:nvPr userDrawn="1"/>
        </p:nvSpPr>
        <p:spPr bwMode="auto">
          <a:xfrm>
            <a:off x="468350" y="6422870"/>
            <a:ext cx="47545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8" name="Title Placeholder 1"/>
          <p:cNvSpPr>
            <a:spLocks noGrp="1"/>
          </p:cNvSpPr>
          <p:nvPr userDrawn="1">
            <p:ph type="title"/>
          </p:nvPr>
        </p:nvSpPr>
        <p:spPr>
          <a:xfrm>
            <a:off x="767800" y="504004"/>
            <a:ext cx="6622275" cy="443198"/>
          </a:xfrm>
          <a:prstGeom prst="rect">
            <a:avLst/>
          </a:prstGeom>
        </p:spPr>
        <p:txBody>
          <a:bodyPr vert="horz" lIns="0" tIns="0" rIns="0" bIns="0" rtlCol="0" anchor="t" anchorCtr="0">
            <a:spAutoFit/>
          </a:bodyPr>
          <a:lstStyle/>
          <a:p>
            <a:r>
              <a:rPr lang="sv-SE"/>
              <a:t>Click to edit Master title style</a:t>
            </a:r>
            <a:endParaRPr lang="en-GB" dirty="0"/>
          </a:p>
        </p:txBody>
      </p:sp>
      <p:sp>
        <p:nvSpPr>
          <p:cNvPr id="16" name="Picture Placeholder 2"/>
          <p:cNvSpPr>
            <a:spLocks noGrp="1"/>
          </p:cNvSpPr>
          <p:nvPr userDrawn="1">
            <p:ph type="pic" sz="quarter" idx="41" hasCustomPrompt="1"/>
          </p:nvPr>
        </p:nvSpPr>
        <p:spPr>
          <a:xfrm>
            <a:off x="8172271" y="2304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3" name="Picture Placeholder 2"/>
          <p:cNvSpPr>
            <a:spLocks noGrp="1"/>
          </p:cNvSpPr>
          <p:nvPr>
            <p:ph type="pic" sz="quarter" idx="36"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4" name="Picture Placeholder 6"/>
          <p:cNvSpPr>
            <a:spLocks noGrp="1"/>
          </p:cNvSpPr>
          <p:nvPr userDrawn="1">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2984873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grid 3 pictures, text and content">
    <p:spTree>
      <p:nvGrpSpPr>
        <p:cNvPr id="1" name=""/>
        <p:cNvGrpSpPr/>
        <p:nvPr/>
      </p:nvGrpSpPr>
      <p:grpSpPr>
        <a:xfrm>
          <a:off x="0" y="0"/>
          <a:ext cx="0" cy="0"/>
          <a:chOff x="0" y="0"/>
          <a:chExt cx="0" cy="0"/>
        </a:xfrm>
      </p:grpSpPr>
      <p:grpSp>
        <p:nvGrpSpPr>
          <p:cNvPr id="2" name="Group 1"/>
          <p:cNvGrpSpPr/>
          <p:nvPr userDrawn="1"/>
        </p:nvGrpSpPr>
        <p:grpSpPr>
          <a:xfrm>
            <a:off x="0" y="4608000"/>
            <a:ext cx="12188825" cy="2250000"/>
            <a:chOff x="0" y="4608000"/>
            <a:chExt cx="9144000" cy="2250000"/>
          </a:xfrm>
        </p:grpSpPr>
        <p:sp>
          <p:nvSpPr>
            <p:cNvPr id="32" name="Rectangle 3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7" name="Rectangle 26"/>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1" name="Rectangle 20"/>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normAutofit/>
            </a:bodyPr>
            <a:lstStyle/>
            <a:p>
              <a:pPr algn="ctr"/>
              <a:endParaRPr lang="en-GB" sz="1600" noProof="0" dirty="0">
                <a:solidFill>
                  <a:schemeClr val="tx2"/>
                </a:solidFill>
              </a:endParaRPr>
            </a:p>
          </p:txBody>
        </p:sp>
      </p:grpSp>
      <p:sp>
        <p:nvSpPr>
          <p:cNvPr id="14" name="Picture Placeholder 2"/>
          <p:cNvSpPr>
            <a:spLocks noGrp="1"/>
          </p:cNvSpPr>
          <p:nvPr>
            <p:ph type="pic" sz="quarter" idx="40"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5" name="Picture Placeholder 5"/>
          <p:cNvSpPr>
            <a:spLocks noGrp="1"/>
          </p:cNvSpPr>
          <p:nvPr>
            <p:ph type="pic" sz="quarter" idx="24"/>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sv-SE" noProof="0"/>
              <a:t>Drag picture to placeholder or click icon to add</a:t>
            </a:r>
            <a:endParaRPr lang="en-GB" noProof="0" dirty="0"/>
          </a:p>
        </p:txBody>
      </p:sp>
      <p:sp>
        <p:nvSpPr>
          <p:cNvPr id="22" name="Text Placeholder 9"/>
          <p:cNvSpPr>
            <a:spLocks noGrp="1"/>
          </p:cNvSpPr>
          <p:nvPr>
            <p:ph type="body" sz="quarter" idx="44"/>
          </p:nvPr>
        </p:nvSpPr>
        <p:spPr>
          <a:xfrm>
            <a:off x="4086136" y="4608000"/>
            <a:ext cx="4016554" cy="2016000"/>
          </a:xfrm>
          <a:noFill/>
        </p:spPr>
        <p:txBody>
          <a:bodyPr lIns="288000" tIns="288000" rIns="288000" bIns="288000" anchor="ctr" anchorCtr="0"/>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sv-SE" noProof="0"/>
              <a:t>Click to edit Master text styles</a:t>
            </a:r>
          </a:p>
        </p:txBody>
      </p:sp>
      <p:grpSp>
        <p:nvGrpSpPr>
          <p:cNvPr id="4" name="Group 3"/>
          <p:cNvGrpSpPr/>
          <p:nvPr userDrawn="1"/>
        </p:nvGrpSpPr>
        <p:grpSpPr>
          <a:xfrm>
            <a:off x="8172271" y="0"/>
            <a:ext cx="4016554" cy="4554000"/>
            <a:chOff x="6130800" y="0"/>
            <a:chExt cx="3013200" cy="4554000"/>
          </a:xfrm>
        </p:grpSpPr>
        <p:sp>
          <p:nvSpPr>
            <p:cNvPr id="25" name="Rectangle 24"/>
            <p:cNvSpPr/>
            <p:nvPr userDrawn="1"/>
          </p:nvSpPr>
          <p:spPr>
            <a:xfrm>
              <a:off x="6130800" y="2304000"/>
              <a:ext cx="3013200" cy="2250000"/>
            </a:xfrm>
            <a:prstGeom prst="rect">
              <a:avLst/>
            </a:prstGeom>
            <a:solidFill>
              <a:srgbClr val="FF800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6" name="Rectangle 25"/>
            <p:cNvSpPr/>
            <p:nvPr userDrawn="1"/>
          </p:nvSpPr>
          <p:spPr>
            <a:xfrm>
              <a:off x="613080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8" name="Picture Placeholder 2"/>
          <p:cNvSpPr>
            <a:spLocks noGrp="1"/>
          </p:cNvSpPr>
          <p:nvPr>
            <p:ph type="pic" sz="quarter" idx="41" hasCustomPrompt="1"/>
          </p:nvPr>
        </p:nvSpPr>
        <p:spPr>
          <a:xfrm>
            <a:off x="8172271"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4" name="Text Placeholder 9"/>
          <p:cNvSpPr>
            <a:spLocks noGrp="1"/>
          </p:cNvSpPr>
          <p:nvPr>
            <p:ph type="body" sz="quarter" idx="45"/>
          </p:nvPr>
        </p:nvSpPr>
        <p:spPr>
          <a:xfrm>
            <a:off x="8172271" y="2304000"/>
            <a:ext cx="4016554" cy="2250000"/>
          </a:xfrm>
          <a:noFill/>
        </p:spPr>
        <p:txBody>
          <a:bodyPr lIns="288000" tIns="288000" rIns="288000" bIns="288000" anchor="ctr" anchorCtr="0"/>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sv-SE" noProof="0"/>
              <a:t>Click to edit Master text styles</a:t>
            </a:r>
          </a:p>
        </p:txBody>
      </p:sp>
      <p:sp>
        <p:nvSpPr>
          <p:cNvPr id="3" name="Text Placeholder 2"/>
          <p:cNvSpPr>
            <a:spLocks noGrp="1"/>
          </p:cNvSpPr>
          <p:nvPr>
            <p:ph type="body" sz="quarter" idx="43"/>
          </p:nvPr>
        </p:nvSpPr>
        <p:spPr>
          <a:xfrm>
            <a:off x="767800" y="1728000"/>
            <a:ext cx="6622275" cy="2808000"/>
          </a:xfrm>
        </p:spPr>
        <p:txBody>
          <a:bodyPr/>
          <a:lstStyle>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20" name="Title Placeholder 1"/>
          <p:cNvSpPr>
            <a:spLocks noGrp="1"/>
          </p:cNvSpPr>
          <p:nvPr>
            <p:ph type="title"/>
          </p:nvPr>
        </p:nvSpPr>
        <p:spPr>
          <a:xfrm>
            <a:off x="767800" y="504004"/>
            <a:ext cx="6622275" cy="443198"/>
          </a:xfrm>
          <a:prstGeom prst="rect">
            <a:avLst/>
          </a:prstGeom>
        </p:spPr>
        <p:txBody>
          <a:bodyPr vert="horz" lIns="0" tIns="0" rIns="0" bIns="0" rtlCol="0" anchor="t" anchorCtr="0">
            <a:spAutoFit/>
          </a:bodyPr>
          <a:lstStyle/>
          <a:p>
            <a:r>
              <a:rPr lang="sv-SE"/>
              <a:t>Click to edit Master title style</a:t>
            </a:r>
            <a:endParaRPr lang="en-GB" dirty="0"/>
          </a:p>
        </p:txBody>
      </p:sp>
      <p:sp>
        <p:nvSpPr>
          <p:cNvPr id="17"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288668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grid 5 pictures and content">
    <p:spTree>
      <p:nvGrpSpPr>
        <p:cNvPr id="1" name=""/>
        <p:cNvGrpSpPr/>
        <p:nvPr/>
      </p:nvGrpSpPr>
      <p:grpSpPr>
        <a:xfrm>
          <a:off x="0" y="0"/>
          <a:ext cx="0" cy="0"/>
          <a:chOff x="0" y="0"/>
          <a:chExt cx="0" cy="0"/>
        </a:xfrm>
      </p:grpSpPr>
      <p:grpSp>
        <p:nvGrpSpPr>
          <p:cNvPr id="6" name="Group 5"/>
          <p:cNvGrpSpPr/>
          <p:nvPr userDrawn="1"/>
        </p:nvGrpSpPr>
        <p:grpSpPr>
          <a:xfrm>
            <a:off x="0" y="4608000"/>
            <a:ext cx="12188825" cy="2250000"/>
            <a:chOff x="0" y="4608000"/>
            <a:chExt cx="9144000" cy="2250000"/>
          </a:xfrm>
        </p:grpSpPr>
        <p:sp>
          <p:nvSpPr>
            <p:cNvPr id="32" name="Rectangle 3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7" name="Rectangle 26"/>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1" name="Rectangle 20"/>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normAutofit/>
            </a:bodyPr>
            <a:lstStyle/>
            <a:p>
              <a:pPr algn="ctr"/>
              <a:endParaRPr lang="en-GB" sz="1600" noProof="0" dirty="0">
                <a:solidFill>
                  <a:schemeClr val="tx2"/>
                </a:solidFill>
              </a:endParaRPr>
            </a:p>
          </p:txBody>
        </p:sp>
      </p:grpSp>
      <p:sp>
        <p:nvSpPr>
          <p:cNvPr id="14" name="Picture Placeholder 2"/>
          <p:cNvSpPr>
            <a:spLocks noGrp="1"/>
          </p:cNvSpPr>
          <p:nvPr userDrawn="1">
            <p:ph type="pic" sz="quarter" idx="40"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5" name="Picture Placeholder 5"/>
          <p:cNvSpPr>
            <a:spLocks noGrp="1"/>
          </p:cNvSpPr>
          <p:nvPr userDrawn="1">
            <p:ph type="pic" sz="quarter" idx="24"/>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sv-SE" noProof="0"/>
              <a:t>Drag picture to placeholder or click icon to add</a:t>
            </a:r>
            <a:endParaRPr lang="en-GB" noProof="0" dirty="0"/>
          </a:p>
        </p:txBody>
      </p:sp>
      <p:grpSp>
        <p:nvGrpSpPr>
          <p:cNvPr id="5" name="Group 4"/>
          <p:cNvGrpSpPr/>
          <p:nvPr userDrawn="1"/>
        </p:nvGrpSpPr>
        <p:grpSpPr>
          <a:xfrm>
            <a:off x="8172271" y="0"/>
            <a:ext cx="4016554" cy="4554000"/>
            <a:chOff x="6130800" y="0"/>
            <a:chExt cx="3013200" cy="4554000"/>
          </a:xfrm>
        </p:grpSpPr>
        <p:sp>
          <p:nvSpPr>
            <p:cNvPr id="25" name="Rectangle 24"/>
            <p:cNvSpPr/>
            <p:nvPr userDrawn="1"/>
          </p:nvSpPr>
          <p:spPr>
            <a:xfrm>
              <a:off x="6130800" y="2304000"/>
              <a:ext cx="3013200" cy="2250000"/>
            </a:xfrm>
            <a:prstGeom prst="rect">
              <a:avLst/>
            </a:prstGeom>
            <a:solidFill>
              <a:srgbClr val="FF800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6" name="Rectangle 25"/>
            <p:cNvSpPr/>
            <p:nvPr userDrawn="1"/>
          </p:nvSpPr>
          <p:spPr>
            <a:xfrm>
              <a:off x="613080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8" name="Picture Placeholder 2"/>
          <p:cNvSpPr>
            <a:spLocks noGrp="1"/>
          </p:cNvSpPr>
          <p:nvPr userDrawn="1">
            <p:ph type="pic" sz="quarter" idx="41" hasCustomPrompt="1"/>
          </p:nvPr>
        </p:nvSpPr>
        <p:spPr>
          <a:xfrm>
            <a:off x="8172271"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3" name="Text Placeholder 2"/>
          <p:cNvSpPr>
            <a:spLocks noGrp="1"/>
          </p:cNvSpPr>
          <p:nvPr userDrawn="1">
            <p:ph type="body" sz="quarter" idx="43"/>
          </p:nvPr>
        </p:nvSpPr>
        <p:spPr>
          <a:xfrm>
            <a:off x="767800" y="1728000"/>
            <a:ext cx="6622275" cy="2808000"/>
          </a:xfrm>
        </p:spPr>
        <p:txBody>
          <a:bodyPr/>
          <a:lstStyle>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20" name="Title Placeholder 1"/>
          <p:cNvSpPr>
            <a:spLocks noGrp="1"/>
          </p:cNvSpPr>
          <p:nvPr userDrawn="1">
            <p:ph type="title"/>
          </p:nvPr>
        </p:nvSpPr>
        <p:spPr>
          <a:xfrm>
            <a:off x="767800" y="504004"/>
            <a:ext cx="6622275" cy="443198"/>
          </a:xfrm>
          <a:prstGeom prst="rect">
            <a:avLst/>
          </a:prstGeom>
        </p:spPr>
        <p:txBody>
          <a:bodyPr vert="horz" lIns="0" tIns="0" rIns="0" bIns="0" rtlCol="0" anchor="t" anchorCtr="0">
            <a:spAutoFit/>
          </a:bodyPr>
          <a:lstStyle/>
          <a:p>
            <a:r>
              <a:rPr lang="sv-SE"/>
              <a:t>Click to edit Master title style</a:t>
            </a:r>
            <a:endParaRPr lang="en-GB" dirty="0"/>
          </a:p>
        </p:txBody>
      </p:sp>
      <p:sp>
        <p:nvSpPr>
          <p:cNvPr id="19" name="Picture Placeholder 5"/>
          <p:cNvSpPr>
            <a:spLocks noGrp="1"/>
          </p:cNvSpPr>
          <p:nvPr userDrawn="1">
            <p:ph type="pic" sz="quarter" idx="44"/>
          </p:nvPr>
        </p:nvSpPr>
        <p:spPr>
          <a:xfrm>
            <a:off x="4086136" y="4608000"/>
            <a:ext cx="4016554" cy="2250000"/>
          </a:xfrm>
          <a:noFill/>
        </p:spPr>
        <p:txBody>
          <a:bodyPr lIns="180000" tIns="180000" rIns="180000" bIns="180000">
            <a:normAutofit/>
          </a:bodyPr>
          <a:lstStyle>
            <a:lvl1pPr>
              <a:defRPr sz="1800" b="0">
                <a:solidFill>
                  <a:schemeClr val="bg1"/>
                </a:solidFill>
              </a:defRPr>
            </a:lvl1pPr>
          </a:lstStyle>
          <a:p>
            <a:r>
              <a:rPr lang="sv-SE" noProof="0"/>
              <a:t>Drag picture to placeholder or click icon to add</a:t>
            </a:r>
            <a:endParaRPr lang="en-GB" noProof="0" dirty="0"/>
          </a:p>
        </p:txBody>
      </p:sp>
      <p:sp>
        <p:nvSpPr>
          <p:cNvPr id="23" name="Picture Placeholder 5"/>
          <p:cNvSpPr>
            <a:spLocks noGrp="1"/>
          </p:cNvSpPr>
          <p:nvPr userDrawn="1">
            <p:ph type="pic" sz="quarter" idx="45"/>
          </p:nvPr>
        </p:nvSpPr>
        <p:spPr>
          <a:xfrm>
            <a:off x="8172271" y="2304000"/>
            <a:ext cx="4016554" cy="2250000"/>
          </a:xfrm>
          <a:noFill/>
        </p:spPr>
        <p:txBody>
          <a:bodyPr lIns="180000" tIns="180000" rIns="180000" bIns="180000">
            <a:normAutofit/>
          </a:bodyPr>
          <a:lstStyle>
            <a:lvl1pPr>
              <a:defRPr sz="1800" b="0">
                <a:solidFill>
                  <a:srgbClr val="5F5F64"/>
                </a:solidFill>
              </a:defRPr>
            </a:lvl1pPr>
          </a:lstStyle>
          <a:p>
            <a:r>
              <a:rPr lang="sv-SE" noProof="0"/>
              <a:t>Drag picture to placeholder or click icon to add</a:t>
            </a:r>
            <a:endParaRPr lang="en-GB" noProof="0" dirty="0"/>
          </a:p>
        </p:txBody>
      </p:sp>
      <p:sp>
        <p:nvSpPr>
          <p:cNvPr id="17" name="Picture Placeholder 6"/>
          <p:cNvSpPr>
            <a:spLocks noGrp="1"/>
          </p:cNvSpPr>
          <p:nvPr userDrawn="1">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392049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grid 4 pictures and text">
    <p:spTree>
      <p:nvGrpSpPr>
        <p:cNvPr id="1" name=""/>
        <p:cNvGrpSpPr/>
        <p:nvPr/>
      </p:nvGrpSpPr>
      <p:grpSpPr>
        <a:xfrm>
          <a:off x="0" y="0"/>
          <a:ext cx="0" cy="0"/>
          <a:chOff x="0" y="0"/>
          <a:chExt cx="0" cy="0"/>
        </a:xfrm>
      </p:grpSpPr>
      <p:sp>
        <p:nvSpPr>
          <p:cNvPr id="33" name="Rectangle 32"/>
          <p:cNvSpPr/>
          <p:nvPr userDrawn="1"/>
        </p:nvSpPr>
        <p:spPr>
          <a:xfrm>
            <a:off x="0" y="2304000"/>
            <a:ext cx="8105089"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nvGrpSpPr>
          <p:cNvPr id="2" name="Group 1"/>
          <p:cNvGrpSpPr/>
          <p:nvPr userDrawn="1"/>
        </p:nvGrpSpPr>
        <p:grpSpPr>
          <a:xfrm>
            <a:off x="0" y="4608000"/>
            <a:ext cx="12188825" cy="2250000"/>
            <a:chOff x="0" y="4608000"/>
            <a:chExt cx="9144000" cy="2250000"/>
          </a:xfrm>
        </p:grpSpPr>
        <p:sp>
          <p:nvSpPr>
            <p:cNvPr id="24" name="Rectangle 23"/>
            <p:cNvSpPr/>
            <p:nvPr userDrawn="1"/>
          </p:nvSpPr>
          <p:spPr>
            <a:xfrm>
              <a:off x="3063600" y="4608000"/>
              <a:ext cx="60804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grpSp>
        <p:nvGrpSpPr>
          <p:cNvPr id="5" name="Group 4"/>
          <p:cNvGrpSpPr/>
          <p:nvPr userDrawn="1"/>
        </p:nvGrpSpPr>
        <p:grpSpPr>
          <a:xfrm>
            <a:off x="8172271" y="0"/>
            <a:ext cx="4016554" cy="4554000"/>
            <a:chOff x="6130800" y="0"/>
            <a:chExt cx="3013200" cy="4554000"/>
          </a:xfrm>
        </p:grpSpPr>
        <p:sp>
          <p:nvSpPr>
            <p:cNvPr id="32" name="Rectangle 31"/>
            <p:cNvSpPr/>
            <p:nvPr userDrawn="1"/>
          </p:nvSpPr>
          <p:spPr>
            <a:xfrm>
              <a:off x="6130800" y="2304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8" name="Rectangle 17"/>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1">
              <a:normAutofit/>
            </a:bodyPr>
            <a:lstStyle/>
            <a:p>
              <a:pPr algn="ctr"/>
              <a:endParaRPr lang="en-GB" sz="2000" noProof="0" dirty="0">
                <a:solidFill>
                  <a:schemeClr val="tx2"/>
                </a:solidFill>
              </a:endParaRPr>
            </a:p>
          </p:txBody>
        </p:sp>
      </p:grpSp>
      <p:grpSp>
        <p:nvGrpSpPr>
          <p:cNvPr id="4" name="Group 3"/>
          <p:cNvGrpSpPr/>
          <p:nvPr userDrawn="1"/>
        </p:nvGrpSpPr>
        <p:grpSpPr>
          <a:xfrm>
            <a:off x="0" y="0"/>
            <a:ext cx="8102689" cy="2250000"/>
            <a:chOff x="0" y="0"/>
            <a:chExt cx="6078600" cy="2250000"/>
          </a:xfrm>
        </p:grpSpPr>
        <p:sp>
          <p:nvSpPr>
            <p:cNvPr id="16" name="Rectangle 15"/>
            <p:cNvSpPr/>
            <p:nvPr userDrawn="1"/>
          </p:nvSpPr>
          <p:spPr>
            <a:xfrm>
              <a:off x="30654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p:ph type="pic" sz="quarter" idx="40" hasCustomPrompt="1"/>
          </p:nvPr>
        </p:nvSpPr>
        <p:spPr>
          <a:xfrm>
            <a:off x="4083736" y="4608000"/>
            <a:ext cx="8105089"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8" name="Picture Placeholder 2"/>
          <p:cNvSpPr>
            <a:spLocks noGrp="1"/>
          </p:cNvSpPr>
          <p:nvPr>
            <p:ph type="pic" sz="quarter" idx="42" hasCustomPrompt="1"/>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0" name="Text Placeholder 9"/>
          <p:cNvSpPr>
            <a:spLocks noGrp="1"/>
          </p:cNvSpPr>
          <p:nvPr>
            <p:ph type="body" sz="quarter" idx="33" hasCustomPrompt="1"/>
          </p:nvPr>
        </p:nvSpPr>
        <p:spPr>
          <a:xfrm>
            <a:off x="0" y="2304000"/>
            <a:ext cx="8105089" cy="2250000"/>
          </a:xfrm>
          <a:noFill/>
        </p:spPr>
        <p:txBody>
          <a:bodyPr lIns="360000" tIns="288000" rIns="288000" bIns="288000" anchor="ctr" anchorCtr="0"/>
          <a:lstStyle>
            <a:lvl1pPr>
              <a:defRPr sz="1800" b="0" baseline="0">
                <a:solidFill>
                  <a:srgbClr val="5F5F64"/>
                </a:solidFill>
              </a:defRPr>
            </a:lvl1pPr>
            <a:lvl2pPr marL="342900" indent="-342900">
              <a:buClr>
                <a:srgbClr val="0066CC"/>
              </a:buClr>
              <a:buFont typeface="Arial" panose="020B0604020202020204" pitchFamily="34" charset="0"/>
              <a:buChar char="•"/>
              <a:defRPr sz="2000"/>
            </a:lvl2pPr>
            <a:lvl3pPr marL="642937" indent="-285750">
              <a:buClr>
                <a:srgbClr val="0066CC"/>
              </a:buClr>
              <a:buFont typeface="Arial" panose="020B0604020202020204" pitchFamily="34" charset="0"/>
              <a:buChar char="-"/>
              <a:defRPr/>
            </a:lvl3pPr>
            <a:lvl5pPr>
              <a:buClr>
                <a:srgbClr val="0066CC"/>
              </a:buClr>
              <a:defRPr/>
            </a:lvl5pPr>
          </a:lstStyle>
          <a:p>
            <a:pPr lvl="0"/>
            <a:r>
              <a:rPr lang="en-GB" noProof="0" dirty="0"/>
              <a:t>Click to edit text styles</a:t>
            </a:r>
          </a:p>
        </p:txBody>
      </p:sp>
      <p:sp>
        <p:nvSpPr>
          <p:cNvPr id="3" name="Picture Placeholder 2"/>
          <p:cNvSpPr>
            <a:spLocks noGrp="1"/>
          </p:cNvSpPr>
          <p:nvPr>
            <p:ph type="pic" sz="quarter" idx="35" hasCustomPrompt="1"/>
          </p:nvPr>
        </p:nvSpPr>
        <p:spPr>
          <a:xfrm>
            <a:off x="0"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3" name="Picture Placeholder 2"/>
          <p:cNvSpPr>
            <a:spLocks noGrp="1"/>
          </p:cNvSpPr>
          <p:nvPr>
            <p:ph type="pic" sz="quarter" idx="36" hasCustomPrompt="1"/>
          </p:nvPr>
        </p:nvSpPr>
        <p:spPr>
          <a:xfrm>
            <a:off x="8172271"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1" name="Text Placeholder 9"/>
          <p:cNvSpPr>
            <a:spLocks noGrp="1"/>
          </p:cNvSpPr>
          <p:nvPr>
            <p:ph type="body" sz="quarter" idx="41"/>
          </p:nvPr>
        </p:nvSpPr>
        <p:spPr>
          <a:xfrm>
            <a:off x="4086136" y="0"/>
            <a:ext cx="4016554" cy="2250000"/>
          </a:xfrm>
          <a:noFill/>
        </p:spPr>
        <p:txBody>
          <a:bodyPr lIns="288000" tIns="288000" rIns="288000" bIns="288000" anchor="ctr" anchorCtr="0"/>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sv-SE" noProof="0"/>
              <a:t>Click to edit Master text styles</a:t>
            </a:r>
          </a:p>
        </p:txBody>
      </p:sp>
      <p:sp>
        <p:nvSpPr>
          <p:cNvPr id="31" name="Text Placeholder 9"/>
          <p:cNvSpPr>
            <a:spLocks noGrp="1"/>
          </p:cNvSpPr>
          <p:nvPr>
            <p:ph type="body" sz="quarter" idx="43"/>
          </p:nvPr>
        </p:nvSpPr>
        <p:spPr>
          <a:xfrm>
            <a:off x="8172271" y="2304000"/>
            <a:ext cx="4016554" cy="2250000"/>
          </a:xfrm>
          <a:noFill/>
        </p:spPr>
        <p:txBody>
          <a:bodyPr vert="horz" lIns="288000" tIns="288000" rIns="288000" bIns="288000" anchor="ctr" anchorCtr="0">
            <a:noAutofit/>
          </a:bodyPr>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sv-SE" noProof="0"/>
              <a:t>Click to edit Master text styles</a:t>
            </a:r>
          </a:p>
        </p:txBody>
      </p:sp>
      <p:sp>
        <p:nvSpPr>
          <p:cNvPr id="7" name="Picture Placeholder 6"/>
          <p:cNvSpPr>
            <a:spLocks noGrp="1"/>
          </p:cNvSpPr>
          <p:nvPr>
            <p:ph type="pic" sz="quarter" idx="39" hasCustomPrompt="1"/>
          </p:nvPr>
        </p:nvSpPr>
        <p:spPr>
          <a:xfrm>
            <a:off x="0" y="6231600"/>
            <a:ext cx="12188825" cy="626400"/>
          </a:xfrm>
          <a:blipFill>
            <a:blip r:embed="rId2"/>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69694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grid 6 pictures">
    <p:spTree>
      <p:nvGrpSpPr>
        <p:cNvPr id="1" name=""/>
        <p:cNvGrpSpPr/>
        <p:nvPr/>
      </p:nvGrpSpPr>
      <p:grpSpPr>
        <a:xfrm>
          <a:off x="0" y="0"/>
          <a:ext cx="0" cy="0"/>
          <a:chOff x="0" y="0"/>
          <a:chExt cx="0" cy="0"/>
        </a:xfrm>
      </p:grpSpPr>
      <p:sp>
        <p:nvSpPr>
          <p:cNvPr id="33" name="Rectangle 32"/>
          <p:cNvSpPr/>
          <p:nvPr userDrawn="1"/>
        </p:nvSpPr>
        <p:spPr>
          <a:xfrm>
            <a:off x="0" y="2304000"/>
            <a:ext cx="8105089"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nvGrpSpPr>
          <p:cNvPr id="2" name="Group 1"/>
          <p:cNvGrpSpPr/>
          <p:nvPr userDrawn="1"/>
        </p:nvGrpSpPr>
        <p:grpSpPr>
          <a:xfrm>
            <a:off x="0" y="4608000"/>
            <a:ext cx="12188825" cy="2250000"/>
            <a:chOff x="0" y="4608000"/>
            <a:chExt cx="9144000" cy="2250000"/>
          </a:xfrm>
        </p:grpSpPr>
        <p:sp>
          <p:nvSpPr>
            <p:cNvPr id="24" name="Rectangle 23"/>
            <p:cNvSpPr/>
            <p:nvPr userDrawn="1"/>
          </p:nvSpPr>
          <p:spPr>
            <a:xfrm>
              <a:off x="3063600" y="4608000"/>
              <a:ext cx="60804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grpSp>
        <p:nvGrpSpPr>
          <p:cNvPr id="5" name="Group 4"/>
          <p:cNvGrpSpPr/>
          <p:nvPr userDrawn="1"/>
        </p:nvGrpSpPr>
        <p:grpSpPr>
          <a:xfrm>
            <a:off x="8172271" y="0"/>
            <a:ext cx="4016554" cy="4554000"/>
            <a:chOff x="6130800" y="0"/>
            <a:chExt cx="3013200" cy="4554000"/>
          </a:xfrm>
        </p:grpSpPr>
        <p:sp>
          <p:nvSpPr>
            <p:cNvPr id="32" name="Rectangle 31"/>
            <p:cNvSpPr/>
            <p:nvPr userDrawn="1"/>
          </p:nvSpPr>
          <p:spPr>
            <a:xfrm>
              <a:off x="6130800" y="2304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8" name="Rectangle 17"/>
            <p:cNvSpPr/>
            <p:nvPr userDrawn="1"/>
          </p:nvSpPr>
          <p:spPr>
            <a:xfrm>
              <a:off x="61308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72000" rIns="72000" bIns="72000" rtlCol="0" anchor="ctr" anchorCtr="1">
              <a:normAutofit/>
            </a:bodyPr>
            <a:lstStyle/>
            <a:p>
              <a:pPr algn="ctr"/>
              <a:endParaRPr lang="en-GB" sz="2000" noProof="0" dirty="0">
                <a:solidFill>
                  <a:schemeClr val="tx2"/>
                </a:solidFill>
              </a:endParaRPr>
            </a:p>
          </p:txBody>
        </p:sp>
      </p:grpSp>
      <p:grpSp>
        <p:nvGrpSpPr>
          <p:cNvPr id="4" name="Group 3"/>
          <p:cNvGrpSpPr/>
          <p:nvPr userDrawn="1"/>
        </p:nvGrpSpPr>
        <p:grpSpPr>
          <a:xfrm>
            <a:off x="0" y="0"/>
            <a:ext cx="8102689" cy="2250000"/>
            <a:chOff x="0" y="0"/>
            <a:chExt cx="6078600" cy="2250000"/>
          </a:xfrm>
        </p:grpSpPr>
        <p:sp>
          <p:nvSpPr>
            <p:cNvPr id="16" name="Rectangle 15"/>
            <p:cNvSpPr/>
            <p:nvPr userDrawn="1"/>
          </p:nvSpPr>
          <p:spPr>
            <a:xfrm>
              <a:off x="30654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p:ph type="pic" sz="quarter" idx="40" hasCustomPrompt="1"/>
          </p:nvPr>
        </p:nvSpPr>
        <p:spPr>
          <a:xfrm>
            <a:off x="4083736" y="4608000"/>
            <a:ext cx="8105089"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8" name="Picture Placeholder 2"/>
          <p:cNvSpPr>
            <a:spLocks noGrp="1"/>
          </p:cNvSpPr>
          <p:nvPr>
            <p:ph type="pic" sz="quarter" idx="42" hasCustomPrompt="1"/>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0" name="Text Placeholder 9"/>
          <p:cNvSpPr>
            <a:spLocks noGrp="1"/>
          </p:cNvSpPr>
          <p:nvPr>
            <p:ph type="body" sz="quarter" idx="33" hasCustomPrompt="1"/>
          </p:nvPr>
        </p:nvSpPr>
        <p:spPr>
          <a:xfrm>
            <a:off x="0" y="2304000"/>
            <a:ext cx="8105089" cy="2250000"/>
          </a:xfrm>
          <a:noFill/>
        </p:spPr>
        <p:txBody>
          <a:bodyPr lIns="360000" tIns="288000" rIns="288000" bIns="288000" anchor="ctr" anchorCtr="0"/>
          <a:lstStyle>
            <a:lvl1pPr>
              <a:defRPr sz="1800" b="0" baseline="0">
                <a:solidFill>
                  <a:srgbClr val="5F5F64"/>
                </a:solidFill>
              </a:defRPr>
            </a:lvl1pPr>
            <a:lvl2pPr marL="342900" indent="-342900">
              <a:buClr>
                <a:srgbClr val="0066CC"/>
              </a:buClr>
              <a:buFont typeface="Arial" panose="020B0604020202020204" pitchFamily="34" charset="0"/>
              <a:buChar char="•"/>
              <a:defRPr sz="2000"/>
            </a:lvl2pPr>
            <a:lvl3pPr marL="642937" indent="-285750">
              <a:buClr>
                <a:srgbClr val="0066CC"/>
              </a:buClr>
              <a:buFont typeface="Arial" panose="020B0604020202020204" pitchFamily="34" charset="0"/>
              <a:buChar char="-"/>
              <a:defRPr/>
            </a:lvl3pPr>
            <a:lvl5pPr>
              <a:buClr>
                <a:srgbClr val="0066CC"/>
              </a:buClr>
              <a:defRPr/>
            </a:lvl5pPr>
          </a:lstStyle>
          <a:p>
            <a:pPr lvl="0"/>
            <a:r>
              <a:rPr lang="en-GB" noProof="0" dirty="0"/>
              <a:t>Click to edit text styles</a:t>
            </a:r>
          </a:p>
        </p:txBody>
      </p:sp>
      <p:sp>
        <p:nvSpPr>
          <p:cNvPr id="3" name="Picture Placeholder 2"/>
          <p:cNvSpPr>
            <a:spLocks noGrp="1"/>
          </p:cNvSpPr>
          <p:nvPr>
            <p:ph type="pic" sz="quarter" idx="35" hasCustomPrompt="1"/>
          </p:nvPr>
        </p:nvSpPr>
        <p:spPr>
          <a:xfrm>
            <a:off x="0"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3" name="Picture Placeholder 2"/>
          <p:cNvSpPr>
            <a:spLocks noGrp="1"/>
          </p:cNvSpPr>
          <p:nvPr>
            <p:ph type="pic" sz="quarter" idx="36" hasCustomPrompt="1"/>
          </p:nvPr>
        </p:nvSpPr>
        <p:spPr>
          <a:xfrm>
            <a:off x="8172271"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7" name="Picture Placeholder 6"/>
          <p:cNvSpPr>
            <a:spLocks noGrp="1"/>
          </p:cNvSpPr>
          <p:nvPr>
            <p:ph type="pic" sz="quarter" idx="39" hasCustomPrompt="1"/>
          </p:nvPr>
        </p:nvSpPr>
        <p:spPr>
          <a:xfrm>
            <a:off x="0" y="6231600"/>
            <a:ext cx="12188825" cy="626400"/>
          </a:xfrm>
          <a:blipFill>
            <a:blip r:embed="rId2"/>
            <a:stretch>
              <a:fillRect/>
            </a:stretch>
          </a:blipFill>
        </p:spPr>
        <p:txBody>
          <a:bodyPr wrap="none" lIns="0" rIns="0" bIns="0" anchor="b" anchorCtr="1">
            <a:noAutofit/>
          </a:bodyPr>
          <a:lstStyle/>
          <a:p>
            <a:r>
              <a:rPr lang="en-GB" noProof="0" dirty="0"/>
              <a:t> </a:t>
            </a:r>
          </a:p>
        </p:txBody>
      </p:sp>
      <p:sp>
        <p:nvSpPr>
          <p:cNvPr id="20" name="Picture Placeholder 2"/>
          <p:cNvSpPr>
            <a:spLocks noGrp="1"/>
          </p:cNvSpPr>
          <p:nvPr>
            <p:ph type="pic" sz="quarter" idx="43" hasCustomPrompt="1"/>
          </p:nvPr>
        </p:nvSpPr>
        <p:spPr>
          <a:xfrm>
            <a:off x="4083736" y="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2" name="Picture Placeholder 2"/>
          <p:cNvSpPr>
            <a:spLocks noGrp="1"/>
          </p:cNvSpPr>
          <p:nvPr>
            <p:ph type="pic" sz="quarter" idx="44" hasCustomPrompt="1"/>
          </p:nvPr>
        </p:nvSpPr>
        <p:spPr>
          <a:xfrm>
            <a:off x="8172271" y="2304000"/>
            <a:ext cx="4016554" cy="2250000"/>
          </a:xfrm>
          <a:noFill/>
        </p:spPr>
        <p:txBody>
          <a:bodyPr lIns="180000" tIns="180000" rIns="180000" bIns="180000">
            <a:normAutofit/>
          </a:bodyPr>
          <a:lstStyle>
            <a:lvl1pPr>
              <a:defRPr sz="1800" b="0">
                <a:solidFill>
                  <a:schemeClr val="bg1"/>
                </a:solidFill>
              </a:defRPr>
            </a:lvl1pPr>
          </a:lstStyle>
          <a:p>
            <a:r>
              <a:rPr lang="en-GB" noProof="0" dirty="0"/>
              <a:t>Click to insert picture</a:t>
            </a:r>
          </a:p>
        </p:txBody>
      </p:sp>
    </p:spTree>
    <p:extLst>
      <p:ext uri="{BB962C8B-B14F-4D97-AF65-F5344CB8AC3E}">
        <p14:creationId xmlns:p14="http://schemas.microsoft.com/office/powerpoint/2010/main" val="366507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grid 5 pictures and text">
    <p:spTree>
      <p:nvGrpSpPr>
        <p:cNvPr id="1" name=""/>
        <p:cNvGrpSpPr/>
        <p:nvPr/>
      </p:nvGrpSpPr>
      <p:grpSpPr>
        <a:xfrm>
          <a:off x="0" y="0"/>
          <a:ext cx="0" cy="0"/>
          <a:chOff x="0" y="0"/>
          <a:chExt cx="0" cy="0"/>
        </a:xfrm>
      </p:grpSpPr>
      <p:grpSp>
        <p:nvGrpSpPr>
          <p:cNvPr id="2" name="Group 1"/>
          <p:cNvGrpSpPr/>
          <p:nvPr userDrawn="1"/>
        </p:nvGrpSpPr>
        <p:grpSpPr>
          <a:xfrm>
            <a:off x="0" y="4608000"/>
            <a:ext cx="12188825" cy="2250000"/>
            <a:chOff x="0" y="4608000"/>
            <a:chExt cx="9144000" cy="2250000"/>
          </a:xfrm>
        </p:grpSpPr>
        <p:sp>
          <p:nvSpPr>
            <p:cNvPr id="32" name="Rectangle 31"/>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rtlCol="0" anchor="ctr">
              <a:normAutofit/>
            </a:bodyPr>
            <a:lstStyle/>
            <a:p>
              <a:pPr algn="ctr"/>
              <a:endParaRPr lang="en-GB" sz="160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4" name="Rectangle 23"/>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5" name="Group 4"/>
          <p:cNvGrpSpPr/>
          <p:nvPr userDrawn="1"/>
        </p:nvGrpSpPr>
        <p:grpSpPr>
          <a:xfrm>
            <a:off x="8172271" y="0"/>
            <a:ext cx="4016554" cy="4554000"/>
            <a:chOff x="6130800" y="0"/>
            <a:chExt cx="3013200" cy="4554000"/>
          </a:xfrm>
        </p:grpSpPr>
        <p:sp>
          <p:nvSpPr>
            <p:cNvPr id="34" name="Rectangle 33"/>
            <p:cNvSpPr/>
            <p:nvPr userDrawn="1"/>
          </p:nvSpPr>
          <p:spPr>
            <a:xfrm>
              <a:off x="61308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0" name="Rectangle 19"/>
            <p:cNvSpPr/>
            <p:nvPr userDrawn="1"/>
          </p:nvSpPr>
          <p:spPr>
            <a:xfrm>
              <a:off x="6130800" y="230400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4" name="Group 3"/>
          <p:cNvGrpSpPr/>
          <p:nvPr userDrawn="1"/>
        </p:nvGrpSpPr>
        <p:grpSpPr>
          <a:xfrm>
            <a:off x="0" y="0"/>
            <a:ext cx="8102689" cy="2250000"/>
            <a:chOff x="0" y="0"/>
            <a:chExt cx="6078600" cy="2250000"/>
          </a:xfrm>
        </p:grpSpPr>
        <p:sp>
          <p:nvSpPr>
            <p:cNvPr id="16" name="Rectangle 15"/>
            <p:cNvSpPr/>
            <p:nvPr userDrawn="1"/>
          </p:nvSpPr>
          <p:spPr>
            <a:xfrm>
              <a:off x="30654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sp>
        <p:nvSpPr>
          <p:cNvPr id="33" name="Rectangle 32"/>
          <p:cNvSpPr/>
          <p:nvPr userDrawn="1"/>
        </p:nvSpPr>
        <p:spPr>
          <a:xfrm>
            <a:off x="0" y="2304000"/>
            <a:ext cx="8105089"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8" name="Rectangle 17"/>
          <p:cNvSpPr/>
          <p:nvPr userDrawn="1"/>
        </p:nvSpPr>
        <p:spPr>
          <a:xfrm>
            <a:off x="8172271" y="0"/>
            <a:ext cx="4016554"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5" name="Picture Placeholder 2"/>
          <p:cNvSpPr>
            <a:spLocks noGrp="1"/>
          </p:cNvSpPr>
          <p:nvPr>
            <p:ph type="pic" sz="quarter" idx="40"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31" name="Text Placeholder 9"/>
          <p:cNvSpPr>
            <a:spLocks noGrp="1"/>
          </p:cNvSpPr>
          <p:nvPr>
            <p:ph type="body" sz="quarter" idx="43"/>
          </p:nvPr>
        </p:nvSpPr>
        <p:spPr>
          <a:xfrm>
            <a:off x="4086136" y="4608000"/>
            <a:ext cx="4016554" cy="2016000"/>
          </a:xfrm>
          <a:noFill/>
        </p:spPr>
        <p:txBody>
          <a:bodyPr lIns="288000" tIns="288000" rIns="288000" bIns="288000" anchor="ctr" anchorCtr="0">
            <a:noAutofit/>
          </a:bodyPr>
          <a:lstStyle>
            <a:lvl1pPr>
              <a:buClr>
                <a:schemeClr val="bg1"/>
              </a:buClr>
              <a:defRPr sz="1800" b="0">
                <a:solidFill>
                  <a:srgbClr val="FFFFFF"/>
                </a:solidFill>
              </a:defRPr>
            </a:lvl1pPr>
            <a:lvl2pPr marL="342900" indent="-342900">
              <a:buClr>
                <a:schemeClr val="bg1"/>
              </a:buClr>
              <a:buFont typeface="Arial" panose="020B0604020202020204" pitchFamily="34" charset="0"/>
              <a:buChar char="•"/>
              <a:defRPr>
                <a:solidFill>
                  <a:schemeClr val="bg1"/>
                </a:solidFill>
              </a:defRPr>
            </a:lvl2pPr>
            <a:lvl3pPr marL="642937" indent="-285750">
              <a:buClr>
                <a:schemeClr val="bg1"/>
              </a:buClr>
              <a:buFont typeface="Arial" panose="020B0604020202020204" pitchFamily="34" charset="0"/>
              <a:buChar char="-"/>
              <a:defRPr>
                <a:solidFill>
                  <a:schemeClr val="bg1"/>
                </a:solidFill>
              </a:defRPr>
            </a:lvl3pPr>
          </a:lstStyle>
          <a:p>
            <a:pPr lvl="0"/>
            <a:r>
              <a:rPr lang="sv-SE"/>
              <a:t>Click to edit Master text styles</a:t>
            </a:r>
          </a:p>
        </p:txBody>
      </p:sp>
      <p:sp>
        <p:nvSpPr>
          <p:cNvPr id="28" name="Picture Placeholder 2"/>
          <p:cNvSpPr>
            <a:spLocks noGrp="1"/>
          </p:cNvSpPr>
          <p:nvPr>
            <p:ph type="pic" sz="quarter" idx="42" hasCustomPrompt="1"/>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23" name="Picture Placeholder 2"/>
          <p:cNvSpPr>
            <a:spLocks noGrp="1"/>
          </p:cNvSpPr>
          <p:nvPr>
            <p:ph type="pic" sz="quarter" idx="36" hasCustomPrompt="1"/>
          </p:nvPr>
        </p:nvSpPr>
        <p:spPr>
          <a:xfrm>
            <a:off x="4086136" y="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21" name="Text Placeholder 9"/>
          <p:cNvSpPr>
            <a:spLocks noGrp="1"/>
          </p:cNvSpPr>
          <p:nvPr>
            <p:ph type="body" sz="quarter" idx="41"/>
          </p:nvPr>
        </p:nvSpPr>
        <p:spPr>
          <a:xfrm>
            <a:off x="8172271" y="0"/>
            <a:ext cx="4016554" cy="2250000"/>
          </a:xfrm>
          <a:noFill/>
        </p:spPr>
        <p:txBody>
          <a:bodyPr lIns="288000" tIns="288000" rIns="288000" bIns="288000" anchor="ctr" anchorCtr="0">
            <a:noAutofit/>
          </a:bodyPr>
          <a:lstStyle>
            <a:lvl1pPr>
              <a:buClr>
                <a:schemeClr val="bg1"/>
              </a:buClr>
              <a:defRPr sz="1800" b="0">
                <a:solidFill>
                  <a:srgbClr val="FFFFFF"/>
                </a:solidFill>
              </a:defRPr>
            </a:lvl1pPr>
            <a:lvl2pPr marL="0" indent="0">
              <a:buClr>
                <a:schemeClr val="bg1"/>
              </a:buClr>
              <a:buFont typeface="Arial" panose="020B0604020202020204" pitchFamily="34" charset="0"/>
              <a:buNone/>
              <a:defRPr>
                <a:solidFill>
                  <a:schemeClr val="bg1"/>
                </a:solidFill>
              </a:defRPr>
            </a:lvl2pPr>
            <a:lvl3pPr marL="357187" indent="0">
              <a:buClr>
                <a:schemeClr val="bg1"/>
              </a:buClr>
              <a:buFont typeface="Arial" panose="020B0604020202020204" pitchFamily="34" charset="0"/>
              <a:buNone/>
              <a:defRPr>
                <a:solidFill>
                  <a:schemeClr val="bg1"/>
                </a:solidFill>
              </a:defRPr>
            </a:lvl3pPr>
          </a:lstStyle>
          <a:p>
            <a:pPr lvl="0"/>
            <a:r>
              <a:rPr lang="sv-SE"/>
              <a:t>Click to edit Master text styles</a:t>
            </a:r>
          </a:p>
        </p:txBody>
      </p:sp>
      <p:sp>
        <p:nvSpPr>
          <p:cNvPr id="3" name="Picture Placeholder 2"/>
          <p:cNvSpPr>
            <a:spLocks noGrp="1"/>
          </p:cNvSpPr>
          <p:nvPr>
            <p:ph type="pic" sz="quarter" idx="35" hasCustomPrompt="1"/>
          </p:nvPr>
        </p:nvSpPr>
        <p:spPr>
          <a:xfrm>
            <a:off x="0" y="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27" name="Picture Placeholder 2"/>
          <p:cNvSpPr>
            <a:spLocks noGrp="1"/>
          </p:cNvSpPr>
          <p:nvPr>
            <p:ph type="pic" sz="quarter" idx="38" hasCustomPrompt="1"/>
          </p:nvPr>
        </p:nvSpPr>
        <p:spPr>
          <a:xfrm>
            <a:off x="8172271" y="230400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7"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dirty="0"/>
              <a:t> </a:t>
            </a:r>
          </a:p>
        </p:txBody>
      </p:sp>
      <p:sp>
        <p:nvSpPr>
          <p:cNvPr id="10" name="Text Placeholder 9"/>
          <p:cNvSpPr>
            <a:spLocks noGrp="1"/>
          </p:cNvSpPr>
          <p:nvPr>
            <p:ph type="body" sz="quarter" idx="33" hasCustomPrompt="1"/>
          </p:nvPr>
        </p:nvSpPr>
        <p:spPr>
          <a:xfrm>
            <a:off x="0" y="2304000"/>
            <a:ext cx="8105089" cy="2250000"/>
          </a:xfrm>
          <a:noFill/>
        </p:spPr>
        <p:txBody>
          <a:bodyPr lIns="360000" tIns="288000" rIns="288000" bIns="288000" anchor="ctr" anchorCtr="0"/>
          <a:lstStyle>
            <a:lvl1pPr>
              <a:defRPr sz="1800" b="0"/>
            </a:lvl1pPr>
            <a:lvl2pPr marL="342900" marR="0" indent="-342900" algn="l" defTabSz="914400" rtl="0" eaLnBrk="1" fontAlgn="base" latinLnBrk="0" hangingPunct="1">
              <a:lnSpc>
                <a:spcPct val="100000"/>
              </a:lnSpc>
              <a:spcBef>
                <a:spcPts val="600"/>
              </a:spcBef>
              <a:spcAft>
                <a:spcPts val="0"/>
              </a:spcAft>
              <a:buClr>
                <a:srgbClr val="0F58D6"/>
              </a:buClr>
              <a:buSzPts val="1800"/>
              <a:buFont typeface="Arial" panose="020B0604020202020204" pitchFamily="34" charset="0"/>
              <a:buChar char="•"/>
              <a:tabLst/>
              <a:defRPr/>
            </a:lvl2pPr>
            <a:lvl3pPr marL="642937" marR="0" indent="-285750" algn="l" defTabSz="914400" rtl="0" eaLnBrk="1" fontAlgn="base" latinLnBrk="0" hangingPunct="1">
              <a:lnSpc>
                <a:spcPct val="100000"/>
              </a:lnSpc>
              <a:spcBef>
                <a:spcPts val="600"/>
              </a:spcBef>
              <a:spcAft>
                <a:spcPct val="0"/>
              </a:spcAft>
              <a:buClr>
                <a:srgbClr val="0F58D6"/>
              </a:buClr>
              <a:buSzPts val="1600"/>
              <a:buFont typeface="Arial" panose="020B0604020202020204" pitchFamily="34" charset="0"/>
              <a:buChar char="-"/>
              <a:tabLst/>
              <a:defRPr/>
            </a:lvl3pPr>
            <a:lvl4pPr marL="1001712" marR="0" indent="-285750" algn="l" defTabSz="914400" rtl="0" eaLnBrk="1" fontAlgn="base" latinLnBrk="0" hangingPunct="1">
              <a:lnSpc>
                <a:spcPct val="100000"/>
              </a:lnSpc>
              <a:spcBef>
                <a:spcPts val="300"/>
              </a:spcBef>
              <a:spcAft>
                <a:spcPct val="0"/>
              </a:spcAft>
              <a:buClr>
                <a:srgbClr val="0F58D6"/>
              </a:buClr>
              <a:buSzPts val="1400"/>
              <a:buFont typeface="Arial" pitchFamily="34" charset="0"/>
              <a:buChar char="•"/>
              <a:tabLst/>
              <a:defRPr/>
            </a:lvl4pPr>
            <a:lvl5pPr marL="1338263" marR="0" indent="-265113" algn="l" defTabSz="914400" rtl="0" eaLnBrk="1" fontAlgn="auto" latinLnBrk="0" hangingPunct="1">
              <a:lnSpc>
                <a:spcPct val="100000"/>
              </a:lnSpc>
              <a:spcBef>
                <a:spcPts val="300"/>
              </a:spcBef>
              <a:spcAft>
                <a:spcPts val="0"/>
              </a:spcAft>
              <a:buClr>
                <a:srgbClr val="0F58D6"/>
              </a:buClr>
              <a:buSzTx/>
              <a:buFont typeface="Arial" pitchFamily="34" charset="0"/>
              <a:buChar char="-"/>
              <a:tabLst/>
              <a:defRPr/>
            </a:lvl5pPr>
          </a:lstStyle>
          <a:p>
            <a:pPr lvl="0"/>
            <a:r>
              <a:rPr lang="en-GB" dirty="0"/>
              <a:t>Click to edit text styles</a:t>
            </a:r>
          </a:p>
        </p:txBody>
      </p:sp>
    </p:spTree>
    <p:extLst>
      <p:ext uri="{BB962C8B-B14F-4D97-AF65-F5344CB8AC3E}">
        <p14:creationId xmlns:p14="http://schemas.microsoft.com/office/powerpoint/2010/main" val="336763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grid 7 pictures">
    <p:spTree>
      <p:nvGrpSpPr>
        <p:cNvPr id="1" name=""/>
        <p:cNvGrpSpPr/>
        <p:nvPr/>
      </p:nvGrpSpPr>
      <p:grpSpPr>
        <a:xfrm>
          <a:off x="0" y="0"/>
          <a:ext cx="0" cy="0"/>
          <a:chOff x="0" y="0"/>
          <a:chExt cx="0" cy="0"/>
        </a:xfrm>
      </p:grpSpPr>
      <p:grpSp>
        <p:nvGrpSpPr>
          <p:cNvPr id="2" name="Group 1"/>
          <p:cNvGrpSpPr/>
          <p:nvPr userDrawn="1"/>
        </p:nvGrpSpPr>
        <p:grpSpPr>
          <a:xfrm>
            <a:off x="0" y="4608000"/>
            <a:ext cx="12188825" cy="2250000"/>
            <a:chOff x="0" y="4608000"/>
            <a:chExt cx="9144000" cy="2250000"/>
          </a:xfrm>
        </p:grpSpPr>
        <p:sp>
          <p:nvSpPr>
            <p:cNvPr id="32" name="Rectangle 31"/>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rtlCol="0" anchor="ctr">
              <a:normAutofit/>
            </a:bodyPr>
            <a:lstStyle/>
            <a:p>
              <a:pPr algn="ctr"/>
              <a:endParaRPr lang="en-GB" sz="1600" dirty="0">
                <a:solidFill>
                  <a:schemeClr val="tx2"/>
                </a:solidFill>
              </a:endParaRPr>
            </a:p>
          </p:txBody>
        </p:sp>
        <p:sp>
          <p:nvSpPr>
            <p:cNvPr id="29" name="Rectangle 28"/>
            <p:cNvSpPr/>
            <p:nvPr userDrawn="1"/>
          </p:nvSpPr>
          <p:spPr>
            <a:xfrm>
              <a:off x="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4" name="Rectangle 23"/>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5" name="Group 4"/>
          <p:cNvGrpSpPr/>
          <p:nvPr userDrawn="1"/>
        </p:nvGrpSpPr>
        <p:grpSpPr>
          <a:xfrm>
            <a:off x="8172271" y="0"/>
            <a:ext cx="4016554" cy="4554000"/>
            <a:chOff x="6130800" y="0"/>
            <a:chExt cx="3013200" cy="4554000"/>
          </a:xfrm>
        </p:grpSpPr>
        <p:sp>
          <p:nvSpPr>
            <p:cNvPr id="34" name="Rectangle 33"/>
            <p:cNvSpPr/>
            <p:nvPr userDrawn="1"/>
          </p:nvSpPr>
          <p:spPr>
            <a:xfrm>
              <a:off x="6130800" y="0"/>
              <a:ext cx="30132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0" name="Rectangle 19"/>
            <p:cNvSpPr/>
            <p:nvPr userDrawn="1"/>
          </p:nvSpPr>
          <p:spPr>
            <a:xfrm>
              <a:off x="6130800" y="230400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grpSp>
        <p:nvGrpSpPr>
          <p:cNvPr id="4" name="Group 3"/>
          <p:cNvGrpSpPr/>
          <p:nvPr userDrawn="1"/>
        </p:nvGrpSpPr>
        <p:grpSpPr>
          <a:xfrm>
            <a:off x="0" y="0"/>
            <a:ext cx="8102689" cy="2250000"/>
            <a:chOff x="0" y="0"/>
            <a:chExt cx="6078600" cy="2250000"/>
          </a:xfrm>
        </p:grpSpPr>
        <p:sp>
          <p:nvSpPr>
            <p:cNvPr id="16" name="Rectangle 15"/>
            <p:cNvSpPr/>
            <p:nvPr userDrawn="1"/>
          </p:nvSpPr>
          <p:spPr>
            <a:xfrm>
              <a:off x="3065400" y="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7" name="Rectangle 16"/>
            <p:cNvSpPr/>
            <p:nvPr userDrawn="1"/>
          </p:nvSpPr>
          <p:spPr>
            <a:xfrm>
              <a:off x="0" y="0"/>
              <a:ext cx="30132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grpSp>
      <p:sp>
        <p:nvSpPr>
          <p:cNvPr id="33" name="Rectangle 32"/>
          <p:cNvSpPr/>
          <p:nvPr userDrawn="1"/>
        </p:nvSpPr>
        <p:spPr>
          <a:xfrm>
            <a:off x="0" y="2304000"/>
            <a:ext cx="8105089" cy="2250000"/>
          </a:xfrm>
          <a:prstGeom prst="rect">
            <a:avLst/>
          </a:prstGeom>
          <a:solidFill>
            <a:srgbClr val="E0E0C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18" name="Rectangle 17"/>
          <p:cNvSpPr/>
          <p:nvPr userDrawn="1"/>
        </p:nvSpPr>
        <p:spPr>
          <a:xfrm>
            <a:off x="8172271" y="0"/>
            <a:ext cx="4016554"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p:txBody>
      </p:sp>
      <p:sp>
        <p:nvSpPr>
          <p:cNvPr id="25" name="Picture Placeholder 2"/>
          <p:cNvSpPr>
            <a:spLocks noGrp="1"/>
          </p:cNvSpPr>
          <p:nvPr>
            <p:ph type="pic" sz="quarter" idx="40"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28" name="Picture Placeholder 2"/>
          <p:cNvSpPr>
            <a:spLocks noGrp="1"/>
          </p:cNvSpPr>
          <p:nvPr>
            <p:ph type="pic" sz="quarter" idx="42" hasCustomPrompt="1"/>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23" name="Picture Placeholder 2"/>
          <p:cNvSpPr>
            <a:spLocks noGrp="1"/>
          </p:cNvSpPr>
          <p:nvPr>
            <p:ph type="pic" sz="quarter" idx="36" hasCustomPrompt="1"/>
          </p:nvPr>
        </p:nvSpPr>
        <p:spPr>
          <a:xfrm>
            <a:off x="4086136" y="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3" name="Picture Placeholder 2"/>
          <p:cNvSpPr>
            <a:spLocks noGrp="1"/>
          </p:cNvSpPr>
          <p:nvPr>
            <p:ph type="pic" sz="quarter" idx="35" hasCustomPrompt="1"/>
          </p:nvPr>
        </p:nvSpPr>
        <p:spPr>
          <a:xfrm>
            <a:off x="0" y="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27" name="Picture Placeholder 2"/>
          <p:cNvSpPr>
            <a:spLocks noGrp="1"/>
          </p:cNvSpPr>
          <p:nvPr>
            <p:ph type="pic" sz="quarter" idx="38" hasCustomPrompt="1"/>
          </p:nvPr>
        </p:nvSpPr>
        <p:spPr>
          <a:xfrm>
            <a:off x="8172271" y="230400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26" name="Picture Placeholder 2"/>
          <p:cNvSpPr>
            <a:spLocks noGrp="1"/>
          </p:cNvSpPr>
          <p:nvPr>
            <p:ph type="pic" sz="quarter" idx="43" hasCustomPrompt="1"/>
          </p:nvPr>
        </p:nvSpPr>
        <p:spPr>
          <a:xfrm>
            <a:off x="4086136" y="4608000"/>
            <a:ext cx="4016554" cy="2250000"/>
          </a:xfrm>
          <a:noFill/>
        </p:spPr>
        <p:txBody>
          <a:bodyPr lIns="180000" tIns="180000" rIns="180000" bIns="180000">
            <a:normAutofit/>
          </a:bodyPr>
          <a:lstStyle>
            <a:lvl1pPr>
              <a:defRPr sz="1800" b="0">
                <a:solidFill>
                  <a:schemeClr val="bg1"/>
                </a:solidFill>
              </a:defRPr>
            </a:lvl1pPr>
          </a:lstStyle>
          <a:p>
            <a:r>
              <a:rPr lang="en-GB" dirty="0"/>
              <a:t>Click to insert picture</a:t>
            </a:r>
          </a:p>
        </p:txBody>
      </p:sp>
      <p:sp>
        <p:nvSpPr>
          <p:cNvPr id="10" name="Text Placeholder 9"/>
          <p:cNvSpPr>
            <a:spLocks noGrp="1"/>
          </p:cNvSpPr>
          <p:nvPr>
            <p:ph type="body" sz="quarter" idx="33" hasCustomPrompt="1"/>
          </p:nvPr>
        </p:nvSpPr>
        <p:spPr>
          <a:xfrm>
            <a:off x="0" y="2304000"/>
            <a:ext cx="8105089" cy="2250000"/>
          </a:xfrm>
          <a:noFill/>
        </p:spPr>
        <p:txBody>
          <a:bodyPr lIns="360000" tIns="288000" rIns="288000" bIns="288000" anchor="ctr" anchorCtr="0"/>
          <a:lstStyle>
            <a:lvl1pPr>
              <a:defRPr sz="1800" b="0"/>
            </a:lvl1pPr>
            <a:lvl2pPr marL="342900" marR="0" indent="-342900" algn="l" defTabSz="914400" rtl="0" eaLnBrk="1" fontAlgn="base" latinLnBrk="0" hangingPunct="1">
              <a:lnSpc>
                <a:spcPct val="100000"/>
              </a:lnSpc>
              <a:spcBef>
                <a:spcPts val="600"/>
              </a:spcBef>
              <a:spcAft>
                <a:spcPts val="0"/>
              </a:spcAft>
              <a:buClr>
                <a:srgbClr val="0F58D6"/>
              </a:buClr>
              <a:buSzPts val="1800"/>
              <a:buFont typeface="Arial" panose="020B0604020202020204" pitchFamily="34" charset="0"/>
              <a:buChar char="•"/>
              <a:tabLst/>
              <a:defRPr/>
            </a:lvl2pPr>
            <a:lvl3pPr marL="642937" marR="0" indent="-285750" algn="l" defTabSz="914400" rtl="0" eaLnBrk="1" fontAlgn="base" latinLnBrk="0" hangingPunct="1">
              <a:lnSpc>
                <a:spcPct val="100000"/>
              </a:lnSpc>
              <a:spcBef>
                <a:spcPts val="600"/>
              </a:spcBef>
              <a:spcAft>
                <a:spcPct val="0"/>
              </a:spcAft>
              <a:buClr>
                <a:srgbClr val="0F58D6"/>
              </a:buClr>
              <a:buSzPts val="1600"/>
              <a:buFont typeface="Arial" panose="020B0604020202020204" pitchFamily="34" charset="0"/>
              <a:buChar char="-"/>
              <a:tabLst/>
              <a:defRPr/>
            </a:lvl3pPr>
            <a:lvl4pPr marL="1001712" marR="0" indent="-285750" algn="l" defTabSz="914400" rtl="0" eaLnBrk="1" fontAlgn="base" latinLnBrk="0" hangingPunct="1">
              <a:lnSpc>
                <a:spcPct val="100000"/>
              </a:lnSpc>
              <a:spcBef>
                <a:spcPts val="300"/>
              </a:spcBef>
              <a:spcAft>
                <a:spcPct val="0"/>
              </a:spcAft>
              <a:buClr>
                <a:srgbClr val="0F58D6"/>
              </a:buClr>
              <a:buSzPts val="1400"/>
              <a:buFont typeface="Arial" pitchFamily="34" charset="0"/>
              <a:buChar char="•"/>
              <a:tabLst/>
              <a:defRPr/>
            </a:lvl4pPr>
            <a:lvl5pPr marL="1338263" marR="0" indent="-265113" algn="l" defTabSz="914400" rtl="0" eaLnBrk="1" fontAlgn="auto" latinLnBrk="0" hangingPunct="1">
              <a:lnSpc>
                <a:spcPct val="100000"/>
              </a:lnSpc>
              <a:spcBef>
                <a:spcPts val="300"/>
              </a:spcBef>
              <a:spcAft>
                <a:spcPts val="0"/>
              </a:spcAft>
              <a:buClr>
                <a:srgbClr val="0F58D6"/>
              </a:buClr>
              <a:buSzTx/>
              <a:buFont typeface="Arial" pitchFamily="34" charset="0"/>
              <a:buChar char="-"/>
              <a:tabLst/>
              <a:defRPr/>
            </a:lvl5pPr>
          </a:lstStyle>
          <a:p>
            <a:pPr lvl="0"/>
            <a:r>
              <a:rPr lang="en-GB" dirty="0"/>
              <a:t>Click to edit text styles</a:t>
            </a:r>
          </a:p>
        </p:txBody>
      </p:sp>
      <p:sp>
        <p:nvSpPr>
          <p:cNvPr id="30" name="Picture Placeholder 2"/>
          <p:cNvSpPr>
            <a:spLocks noGrp="1"/>
          </p:cNvSpPr>
          <p:nvPr>
            <p:ph type="pic" sz="quarter" idx="44" hasCustomPrompt="1"/>
          </p:nvPr>
        </p:nvSpPr>
        <p:spPr>
          <a:xfrm>
            <a:off x="8172271" y="0"/>
            <a:ext cx="4016554" cy="2250000"/>
          </a:xfrm>
          <a:noFill/>
        </p:spPr>
        <p:txBody>
          <a:bodyPr lIns="180000" tIns="180000" rIns="180000" bIns="180000">
            <a:normAutofit/>
          </a:bodyPr>
          <a:lstStyle>
            <a:lvl1pPr>
              <a:defRPr sz="1800" b="0">
                <a:solidFill>
                  <a:srgbClr val="5F5F64"/>
                </a:solidFill>
              </a:defRPr>
            </a:lvl1pPr>
          </a:lstStyle>
          <a:p>
            <a:r>
              <a:rPr lang="en-GB" dirty="0"/>
              <a:t>Click to insert picture</a:t>
            </a:r>
          </a:p>
        </p:txBody>
      </p:sp>
      <p:sp>
        <p:nvSpPr>
          <p:cNvPr id="7"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dirty="0"/>
              <a:t> </a:t>
            </a:r>
          </a:p>
        </p:txBody>
      </p:sp>
    </p:spTree>
    <p:extLst>
      <p:ext uri="{BB962C8B-B14F-4D97-AF65-F5344CB8AC3E}">
        <p14:creationId xmlns:p14="http://schemas.microsoft.com/office/powerpoint/2010/main" val="3096231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grid 3 pictures, text and movie">
    <p:spTree>
      <p:nvGrpSpPr>
        <p:cNvPr id="1" name=""/>
        <p:cNvGrpSpPr/>
        <p:nvPr/>
      </p:nvGrpSpPr>
      <p:grpSpPr>
        <a:xfrm>
          <a:off x="0" y="0"/>
          <a:ext cx="0" cy="0"/>
          <a:chOff x="0" y="0"/>
          <a:chExt cx="0" cy="0"/>
        </a:xfrm>
      </p:grpSpPr>
      <p:grpSp>
        <p:nvGrpSpPr>
          <p:cNvPr id="2" name="Group 1"/>
          <p:cNvGrpSpPr/>
          <p:nvPr userDrawn="1"/>
        </p:nvGrpSpPr>
        <p:grpSpPr>
          <a:xfrm>
            <a:off x="0" y="4608000"/>
            <a:ext cx="12188825" cy="2250000"/>
            <a:chOff x="0" y="4608000"/>
            <a:chExt cx="9144000" cy="2250000"/>
          </a:xfrm>
        </p:grpSpPr>
        <p:sp>
          <p:nvSpPr>
            <p:cNvPr id="32" name="Rectangle 31"/>
            <p:cNvSpPr/>
            <p:nvPr userDrawn="1"/>
          </p:nvSpPr>
          <p:spPr>
            <a:xfrm>
              <a:off x="2304000" y="4608000"/>
              <a:ext cx="22500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4" name="Rectangle 23"/>
            <p:cNvSpPr/>
            <p:nvPr userDrawn="1"/>
          </p:nvSpPr>
          <p:spPr>
            <a:xfrm>
              <a:off x="4608000" y="4608000"/>
              <a:ext cx="45360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22500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grpSp>
        <p:nvGrpSpPr>
          <p:cNvPr id="3" name="Group 2"/>
          <p:cNvGrpSpPr/>
          <p:nvPr userDrawn="1"/>
        </p:nvGrpSpPr>
        <p:grpSpPr>
          <a:xfrm>
            <a:off x="9175210" y="0"/>
            <a:ext cx="3013615" cy="4554000"/>
            <a:chOff x="6883200" y="0"/>
            <a:chExt cx="2260800" cy="4554000"/>
          </a:xfrm>
        </p:grpSpPr>
        <p:sp>
          <p:nvSpPr>
            <p:cNvPr id="34" name="Rectangle 33"/>
            <p:cNvSpPr/>
            <p:nvPr userDrawn="1"/>
          </p:nvSpPr>
          <p:spPr>
            <a:xfrm>
              <a:off x="6883200" y="0"/>
              <a:ext cx="22608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0" name="Rectangle 19"/>
            <p:cNvSpPr/>
            <p:nvPr userDrawn="1"/>
          </p:nvSpPr>
          <p:spPr>
            <a:xfrm>
              <a:off x="6883200" y="2304000"/>
              <a:ext cx="22608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p:ph type="pic" sz="quarter" idx="40" hasCustomPrompt="1"/>
          </p:nvPr>
        </p:nvSpPr>
        <p:spPr>
          <a:xfrm>
            <a:off x="6142400" y="4608000"/>
            <a:ext cx="6046425"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8" name="Picture Placeholder 2"/>
          <p:cNvSpPr>
            <a:spLocks noGrp="1"/>
          </p:cNvSpPr>
          <p:nvPr>
            <p:ph type="pic" sz="quarter" idx="42" hasCustomPrompt="1"/>
          </p:nvPr>
        </p:nvSpPr>
        <p:spPr>
          <a:xfrm>
            <a:off x="0" y="4608000"/>
            <a:ext cx="2999219"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31" name="Text Placeholder 9"/>
          <p:cNvSpPr>
            <a:spLocks noGrp="1"/>
          </p:cNvSpPr>
          <p:nvPr>
            <p:ph type="body" sz="quarter" idx="43"/>
          </p:nvPr>
        </p:nvSpPr>
        <p:spPr>
          <a:xfrm>
            <a:off x="3066401" y="4608000"/>
            <a:ext cx="3004018" cy="2016000"/>
          </a:xfrm>
          <a:noFill/>
        </p:spPr>
        <p:txBody>
          <a:bodyPr lIns="288000" tIns="288000" rIns="288000" bIns="288000" anchor="ctr" anchorCtr="0">
            <a:normAutofit/>
          </a:bodyPr>
          <a:lstStyle>
            <a:lvl1pPr>
              <a:buClr>
                <a:schemeClr val="bg1"/>
              </a:buClr>
              <a:defRPr sz="1800" b="0">
                <a:solidFill>
                  <a:srgbClr val="FFFFFF"/>
                </a:solidFill>
              </a:defRPr>
            </a:lvl1pPr>
            <a:lvl2pPr marL="342900" indent="-342900">
              <a:buClr>
                <a:schemeClr val="bg1"/>
              </a:buClr>
              <a:buFont typeface="Arial" panose="020B0604020202020204" pitchFamily="34" charset="0"/>
              <a:buChar char="•"/>
              <a:defRPr>
                <a:solidFill>
                  <a:schemeClr val="bg1"/>
                </a:solidFill>
              </a:defRPr>
            </a:lvl2pPr>
            <a:lvl3pPr marL="642937" indent="-285750">
              <a:buClr>
                <a:schemeClr val="bg1"/>
              </a:buClr>
              <a:buFont typeface="Arial" panose="020B0604020202020204" pitchFamily="34" charset="0"/>
              <a:buChar char="-"/>
              <a:defRPr>
                <a:solidFill>
                  <a:schemeClr val="bg1"/>
                </a:solidFill>
              </a:defRPr>
            </a:lvl3pPr>
          </a:lstStyle>
          <a:p>
            <a:pPr lvl="0"/>
            <a:r>
              <a:rPr lang="sv-SE" noProof="0"/>
              <a:t>Click to edit Master text styles</a:t>
            </a:r>
          </a:p>
        </p:txBody>
      </p:sp>
      <p:sp>
        <p:nvSpPr>
          <p:cNvPr id="21" name="Text Placeholder 9"/>
          <p:cNvSpPr>
            <a:spLocks noGrp="1"/>
          </p:cNvSpPr>
          <p:nvPr>
            <p:ph type="body" sz="quarter" idx="41"/>
          </p:nvPr>
        </p:nvSpPr>
        <p:spPr>
          <a:xfrm>
            <a:off x="9175210" y="0"/>
            <a:ext cx="3013615" cy="2250000"/>
          </a:xfrm>
          <a:noFill/>
        </p:spPr>
        <p:txBody>
          <a:bodyPr lIns="288000" tIns="288000" rIns="288000" bIns="288000" anchor="ctr" anchorCtr="0">
            <a:noAutofit/>
          </a:bodyPr>
          <a:lstStyle>
            <a:lvl1pPr>
              <a:buClr>
                <a:schemeClr val="bg1"/>
              </a:buClr>
              <a:defRPr sz="1800" b="0">
                <a:solidFill>
                  <a:srgbClr val="FFFFFF"/>
                </a:solidFill>
              </a:defRPr>
            </a:lvl1pPr>
            <a:lvl2pPr marL="342900" indent="-342900">
              <a:buClr>
                <a:schemeClr val="bg1"/>
              </a:buClr>
              <a:buFont typeface="Arial" panose="020B0604020202020204" pitchFamily="34" charset="0"/>
              <a:buChar char="•"/>
              <a:defRPr>
                <a:solidFill>
                  <a:schemeClr val="bg1"/>
                </a:solidFill>
              </a:defRPr>
            </a:lvl2pPr>
            <a:lvl3pPr marL="642937" indent="-285750">
              <a:buClr>
                <a:schemeClr val="bg1"/>
              </a:buClr>
              <a:buFont typeface="Arial" panose="020B0604020202020204" pitchFamily="34" charset="0"/>
              <a:buChar char="-"/>
              <a:defRPr>
                <a:solidFill>
                  <a:schemeClr val="bg1"/>
                </a:solidFill>
              </a:defRPr>
            </a:lvl3pPr>
          </a:lstStyle>
          <a:p>
            <a:pPr lvl="0"/>
            <a:r>
              <a:rPr lang="sv-SE" noProof="0"/>
              <a:t>Click to edit Master text styles</a:t>
            </a:r>
          </a:p>
        </p:txBody>
      </p:sp>
      <p:sp>
        <p:nvSpPr>
          <p:cNvPr id="27" name="Picture Placeholder 2"/>
          <p:cNvSpPr>
            <a:spLocks noGrp="1"/>
          </p:cNvSpPr>
          <p:nvPr>
            <p:ph type="pic" sz="quarter" idx="38" hasCustomPrompt="1"/>
          </p:nvPr>
        </p:nvSpPr>
        <p:spPr>
          <a:xfrm>
            <a:off x="9175210" y="2304000"/>
            <a:ext cx="3013615"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8" name="Rectangle 17"/>
          <p:cNvSpPr/>
          <p:nvPr userDrawn="1"/>
        </p:nvSpPr>
        <p:spPr>
          <a:xfrm>
            <a:off x="9175210" y="0"/>
            <a:ext cx="3013615"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4" name="Media Placeholder 3"/>
          <p:cNvSpPr>
            <a:spLocks noGrp="1"/>
          </p:cNvSpPr>
          <p:nvPr>
            <p:ph type="media" sz="quarter" idx="44"/>
          </p:nvPr>
        </p:nvSpPr>
        <p:spPr>
          <a:xfrm>
            <a:off x="0" y="0"/>
            <a:ext cx="9117625" cy="4554000"/>
          </a:xfrm>
        </p:spPr>
        <p:txBody>
          <a:bodyPr lIns="90000" rIns="90000"/>
          <a:lstStyle/>
          <a:p>
            <a:r>
              <a:rPr lang="sv-SE" noProof="0"/>
              <a:t>Click icon to add media</a:t>
            </a:r>
            <a:endParaRPr lang="en-GB" noProof="0" dirty="0"/>
          </a:p>
        </p:txBody>
      </p:sp>
      <p:sp>
        <p:nvSpPr>
          <p:cNvPr id="7"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35747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tart without picture">
    <p:spTree>
      <p:nvGrpSpPr>
        <p:cNvPr id="1" name=""/>
        <p:cNvGrpSpPr/>
        <p:nvPr/>
      </p:nvGrpSpPr>
      <p:grpSpPr>
        <a:xfrm>
          <a:off x="0" y="0"/>
          <a:ext cx="0" cy="0"/>
          <a:chOff x="0" y="0"/>
          <a:chExt cx="0" cy="0"/>
        </a:xfrm>
      </p:grpSpPr>
      <p:sp>
        <p:nvSpPr>
          <p:cNvPr id="2" name="Title 1"/>
          <p:cNvSpPr>
            <a:spLocks noGrp="1"/>
          </p:cNvSpPr>
          <p:nvPr>
            <p:ph type="ctrTitle"/>
          </p:nvPr>
        </p:nvSpPr>
        <p:spPr>
          <a:xfrm>
            <a:off x="767800" y="1692000"/>
            <a:ext cx="10653225" cy="553998"/>
          </a:xfrm>
        </p:spPr>
        <p:txBody>
          <a:bodyPr/>
          <a:lstStyle>
            <a:lvl1pPr algn="l">
              <a:lnSpc>
                <a:spcPct val="90000"/>
              </a:lnSpc>
              <a:defRPr sz="4000"/>
            </a:lvl1pPr>
          </a:lstStyle>
          <a:p>
            <a:r>
              <a:rPr lang="sv-SE" noProof="0"/>
              <a:t>Click to edit Master title style</a:t>
            </a:r>
            <a:endParaRPr lang="en-GB" noProof="0" dirty="0"/>
          </a:p>
        </p:txBody>
      </p:sp>
      <p:sp>
        <p:nvSpPr>
          <p:cNvPr id="3" name="Subtitle 2"/>
          <p:cNvSpPr>
            <a:spLocks noGrp="1"/>
          </p:cNvSpPr>
          <p:nvPr>
            <p:ph type="subTitle" idx="1"/>
          </p:nvPr>
        </p:nvSpPr>
        <p:spPr>
          <a:xfrm>
            <a:off x="767800" y="2988000"/>
            <a:ext cx="10653225" cy="1332000"/>
          </a:xfrm>
        </p:spPr>
        <p:txBody>
          <a:bodyPr>
            <a:noAutofit/>
          </a:bodyPr>
          <a:lstStyle>
            <a:lvl1pPr marL="0" indent="0" algn="l">
              <a:spcAft>
                <a:spcPts val="0"/>
              </a:spcAft>
              <a:buNone/>
              <a:defRPr sz="1600">
                <a:solidFill>
                  <a:srgbClr val="5F5F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endParaRPr lang="en-GB" noProof="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0403"/>
            <a:ext cx="12188825" cy="627611"/>
          </a:xfrm>
          <a:prstGeom prst="rect">
            <a:avLst/>
          </a:prstGeom>
        </p:spPr>
      </p:pic>
    </p:spTree>
    <p:extLst>
      <p:ext uri="{BB962C8B-B14F-4D97-AF65-F5344CB8AC3E}">
        <p14:creationId xmlns:p14="http://schemas.microsoft.com/office/powerpoint/2010/main" val="2791671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grid 5 pictures and movie">
    <p:spTree>
      <p:nvGrpSpPr>
        <p:cNvPr id="1" name=""/>
        <p:cNvGrpSpPr/>
        <p:nvPr/>
      </p:nvGrpSpPr>
      <p:grpSpPr>
        <a:xfrm>
          <a:off x="0" y="0"/>
          <a:ext cx="0" cy="0"/>
          <a:chOff x="0" y="0"/>
          <a:chExt cx="0" cy="0"/>
        </a:xfrm>
      </p:grpSpPr>
      <p:grpSp>
        <p:nvGrpSpPr>
          <p:cNvPr id="6" name="Group 5"/>
          <p:cNvGrpSpPr/>
          <p:nvPr userDrawn="1"/>
        </p:nvGrpSpPr>
        <p:grpSpPr>
          <a:xfrm>
            <a:off x="9175210" y="0"/>
            <a:ext cx="3013615" cy="4554000"/>
            <a:chOff x="6883200" y="0"/>
            <a:chExt cx="2260800" cy="4554000"/>
          </a:xfrm>
        </p:grpSpPr>
        <p:sp>
          <p:nvSpPr>
            <p:cNvPr id="34" name="Rectangle 33"/>
            <p:cNvSpPr/>
            <p:nvPr userDrawn="1"/>
          </p:nvSpPr>
          <p:spPr>
            <a:xfrm>
              <a:off x="6883200" y="0"/>
              <a:ext cx="2260800" cy="2250000"/>
            </a:xfrm>
            <a:prstGeom prst="rect">
              <a:avLst/>
            </a:prstGeom>
            <a:solidFill>
              <a:srgbClr val="88C00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0" name="Rectangle 19"/>
            <p:cNvSpPr/>
            <p:nvPr userDrawn="1"/>
          </p:nvSpPr>
          <p:spPr>
            <a:xfrm>
              <a:off x="6883200" y="2304000"/>
              <a:ext cx="22608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7" name="Picture Placeholder 2"/>
          <p:cNvSpPr>
            <a:spLocks noGrp="1"/>
          </p:cNvSpPr>
          <p:nvPr userDrawn="1">
            <p:ph type="pic" sz="quarter" idx="38" hasCustomPrompt="1"/>
          </p:nvPr>
        </p:nvSpPr>
        <p:spPr>
          <a:xfrm>
            <a:off x="9175210" y="2304000"/>
            <a:ext cx="3013615"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9" name="Picture Placeholder 2"/>
          <p:cNvSpPr>
            <a:spLocks noGrp="1"/>
          </p:cNvSpPr>
          <p:nvPr userDrawn="1">
            <p:ph type="pic" sz="quarter" idx="46" hasCustomPrompt="1"/>
          </p:nvPr>
        </p:nvSpPr>
        <p:spPr>
          <a:xfrm>
            <a:off x="9175210" y="0"/>
            <a:ext cx="3013615"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grpSp>
        <p:nvGrpSpPr>
          <p:cNvPr id="5" name="Group 4"/>
          <p:cNvGrpSpPr/>
          <p:nvPr userDrawn="1"/>
        </p:nvGrpSpPr>
        <p:grpSpPr>
          <a:xfrm>
            <a:off x="0" y="4608000"/>
            <a:ext cx="12188825" cy="2250000"/>
            <a:chOff x="0" y="4608000"/>
            <a:chExt cx="9144000" cy="2250000"/>
          </a:xfrm>
        </p:grpSpPr>
        <p:sp>
          <p:nvSpPr>
            <p:cNvPr id="32" name="Rectangle 31"/>
            <p:cNvSpPr/>
            <p:nvPr userDrawn="1"/>
          </p:nvSpPr>
          <p:spPr>
            <a:xfrm>
              <a:off x="2304000" y="4608000"/>
              <a:ext cx="22500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288000" rtlCol="0" anchor="ctr">
              <a:normAutofit/>
            </a:bodyPr>
            <a:lstStyle/>
            <a:p>
              <a:pPr algn="ctr"/>
              <a:endParaRPr lang="en-GB" sz="1600" noProof="0" dirty="0">
                <a:solidFill>
                  <a:schemeClr val="tx2"/>
                </a:solidFill>
              </a:endParaRPr>
            </a:p>
          </p:txBody>
        </p:sp>
        <p:sp>
          <p:nvSpPr>
            <p:cNvPr id="24" name="Rectangle 23"/>
            <p:cNvSpPr/>
            <p:nvPr userDrawn="1"/>
          </p:nvSpPr>
          <p:spPr>
            <a:xfrm>
              <a:off x="4608000" y="4608000"/>
              <a:ext cx="45360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9" name="Rectangle 28"/>
            <p:cNvSpPr/>
            <p:nvPr userDrawn="1"/>
          </p:nvSpPr>
          <p:spPr>
            <a:xfrm>
              <a:off x="0" y="4608000"/>
              <a:ext cx="2250000" cy="2250000"/>
            </a:xfrm>
            <a:prstGeom prst="rect">
              <a:avLst/>
            </a:prstGeom>
            <a:solidFill>
              <a:srgbClr val="D9E8D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5" name="Picture Placeholder 2"/>
          <p:cNvSpPr>
            <a:spLocks noGrp="1"/>
          </p:cNvSpPr>
          <p:nvPr userDrawn="1">
            <p:ph type="pic" sz="quarter" idx="40" hasCustomPrompt="1"/>
          </p:nvPr>
        </p:nvSpPr>
        <p:spPr>
          <a:xfrm>
            <a:off x="6142400" y="4608000"/>
            <a:ext cx="6046425"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28" name="Picture Placeholder 2"/>
          <p:cNvSpPr>
            <a:spLocks noGrp="1"/>
          </p:cNvSpPr>
          <p:nvPr userDrawn="1">
            <p:ph type="pic" sz="quarter" idx="42" hasCustomPrompt="1"/>
          </p:nvPr>
        </p:nvSpPr>
        <p:spPr>
          <a:xfrm>
            <a:off x="0" y="4608000"/>
            <a:ext cx="2999219"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7" name="Picture Placeholder 2"/>
          <p:cNvSpPr>
            <a:spLocks noGrp="1"/>
          </p:cNvSpPr>
          <p:nvPr userDrawn="1">
            <p:ph type="pic" sz="quarter" idx="45" hasCustomPrompt="1"/>
          </p:nvPr>
        </p:nvSpPr>
        <p:spPr>
          <a:xfrm>
            <a:off x="3071200" y="4608000"/>
            <a:ext cx="2999219" cy="2250000"/>
          </a:xfrm>
          <a:noFill/>
        </p:spPr>
        <p:txBody>
          <a:bodyPr lIns="180000" tIns="180000" rIns="180000" bIns="180000">
            <a:normAutofit/>
          </a:bodyPr>
          <a:lstStyle>
            <a:lvl1pPr>
              <a:defRPr sz="1800" b="0">
                <a:solidFill>
                  <a:srgbClr val="FFFFFF"/>
                </a:solidFill>
              </a:defRPr>
            </a:lvl1pPr>
          </a:lstStyle>
          <a:p>
            <a:r>
              <a:rPr lang="en-GB" noProof="0" dirty="0"/>
              <a:t>Click to insert picture</a:t>
            </a:r>
          </a:p>
        </p:txBody>
      </p:sp>
      <p:sp>
        <p:nvSpPr>
          <p:cNvPr id="18" name="Rectangle 17"/>
          <p:cNvSpPr/>
          <p:nvPr userDrawn="1"/>
        </p:nvSpPr>
        <p:spPr>
          <a:xfrm>
            <a:off x="9175210" y="0"/>
            <a:ext cx="3013615" cy="2250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4" name="Media Placeholder 3"/>
          <p:cNvSpPr>
            <a:spLocks noGrp="1"/>
          </p:cNvSpPr>
          <p:nvPr userDrawn="1">
            <p:ph type="media" sz="quarter" idx="44"/>
          </p:nvPr>
        </p:nvSpPr>
        <p:spPr>
          <a:xfrm>
            <a:off x="0" y="0"/>
            <a:ext cx="9117625" cy="4554000"/>
          </a:xfrm>
        </p:spPr>
        <p:txBody>
          <a:bodyPr lIns="90000" rIns="90000"/>
          <a:lstStyle/>
          <a:p>
            <a:r>
              <a:rPr lang="sv-SE" noProof="0"/>
              <a:t>Click icon to add media</a:t>
            </a:r>
            <a:endParaRPr lang="en-GB" noProof="0" dirty="0"/>
          </a:p>
        </p:txBody>
      </p:sp>
      <p:sp>
        <p:nvSpPr>
          <p:cNvPr id="7" name="Picture Placeholder 6"/>
          <p:cNvSpPr>
            <a:spLocks noGrp="1"/>
          </p:cNvSpPr>
          <p:nvPr userDrawn="1">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690461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tart &amp; End slide">
    <p:bg>
      <p:bgPr>
        <a:solidFill>
          <a:srgbClr val="0F58D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5515" y="2857476"/>
            <a:ext cx="5357800" cy="1143055"/>
          </a:xfrm>
          <a:prstGeom prst="rect">
            <a:avLst/>
          </a:prstGeom>
        </p:spPr>
      </p:pic>
    </p:spTree>
    <p:extLst>
      <p:ext uri="{BB962C8B-B14F-4D97-AF65-F5344CB8AC3E}">
        <p14:creationId xmlns:p14="http://schemas.microsoft.com/office/powerpoint/2010/main" val="301996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 start">
    <p:spTree>
      <p:nvGrpSpPr>
        <p:cNvPr id="1" name=""/>
        <p:cNvGrpSpPr/>
        <p:nvPr/>
      </p:nvGrpSpPr>
      <p:grpSpPr>
        <a:xfrm>
          <a:off x="0" y="0"/>
          <a:ext cx="0" cy="0"/>
          <a:chOff x="0" y="0"/>
          <a:chExt cx="0" cy="0"/>
        </a:xfrm>
      </p:grpSpPr>
      <p:sp>
        <p:nvSpPr>
          <p:cNvPr id="9" name="Rectangle 8"/>
          <p:cNvSpPr/>
          <p:nvPr userDrawn="1"/>
        </p:nvSpPr>
        <p:spPr>
          <a:xfrm>
            <a:off x="0" y="2300400"/>
            <a:ext cx="12188825" cy="4557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8" name="Picture Placeholder 7"/>
          <p:cNvSpPr>
            <a:spLocks noGrp="1"/>
          </p:cNvSpPr>
          <p:nvPr>
            <p:ph type="pic" sz="quarter" idx="13"/>
          </p:nvPr>
        </p:nvSpPr>
        <p:spPr>
          <a:xfrm>
            <a:off x="0" y="2300400"/>
            <a:ext cx="12188825" cy="4557600"/>
          </a:xfrm>
        </p:spPr>
        <p:txBody>
          <a:bodyPr lIns="90000">
            <a:normAutofit/>
          </a:bodyPr>
          <a:lstStyle>
            <a:lvl1pPr>
              <a:defRPr sz="1800">
                <a:solidFill>
                  <a:srgbClr val="5F5F64"/>
                </a:solidFill>
              </a:defRPr>
            </a:lvl1pPr>
          </a:lstStyle>
          <a:p>
            <a:r>
              <a:rPr lang="sv-SE" noProof="0"/>
              <a:t>Drag picture to placeholder or click icon to add</a:t>
            </a:r>
            <a:endParaRPr lang="en-GB" noProof="0" dirty="0"/>
          </a:p>
        </p:txBody>
      </p:sp>
      <p:sp>
        <p:nvSpPr>
          <p:cNvPr id="10"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
        <p:nvSpPr>
          <p:cNvPr id="2" name="Title 1"/>
          <p:cNvSpPr>
            <a:spLocks noGrp="1"/>
          </p:cNvSpPr>
          <p:nvPr>
            <p:ph type="ctrTitle"/>
          </p:nvPr>
        </p:nvSpPr>
        <p:spPr>
          <a:xfrm>
            <a:off x="767800" y="541903"/>
            <a:ext cx="10653225" cy="760959"/>
          </a:xfrm>
        </p:spPr>
        <p:txBody>
          <a:bodyPr tIns="72000">
            <a:noAutofit/>
          </a:bodyPr>
          <a:lstStyle>
            <a:lvl1pPr algn="l">
              <a:lnSpc>
                <a:spcPct val="100000"/>
              </a:lnSpc>
              <a:defRPr sz="4000"/>
            </a:lvl1pPr>
          </a:lstStyle>
          <a:p>
            <a:r>
              <a:rPr lang="sv-SE" noProof="0"/>
              <a:t>Click to edit Master title style</a:t>
            </a:r>
            <a:endParaRPr lang="en-GB" noProof="0" dirty="0"/>
          </a:p>
        </p:txBody>
      </p:sp>
      <p:sp>
        <p:nvSpPr>
          <p:cNvPr id="3" name="Subtitle 2"/>
          <p:cNvSpPr>
            <a:spLocks noGrp="1"/>
          </p:cNvSpPr>
          <p:nvPr>
            <p:ph type="subTitle" idx="1"/>
          </p:nvPr>
        </p:nvSpPr>
        <p:spPr>
          <a:xfrm>
            <a:off x="767800" y="1340768"/>
            <a:ext cx="10653225" cy="864096"/>
          </a:xfrm>
        </p:spPr>
        <p:txBody>
          <a:bodyPr lIns="18000">
            <a:noAutofit/>
          </a:bodyPr>
          <a:lstStyle>
            <a:lvl1pPr marL="0" indent="0" algn="l">
              <a:spcBef>
                <a:spcPts val="0"/>
              </a:spcBef>
              <a:spcAft>
                <a:spcPts val="0"/>
              </a:spcAft>
              <a:buNone/>
              <a:defRPr sz="1600">
                <a:solidFill>
                  <a:srgbClr val="5F5F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Click to edit Master subtitle style</a:t>
            </a:r>
            <a:endParaRPr lang="en-GB" noProof="0" dirty="0"/>
          </a:p>
        </p:txBody>
      </p:sp>
    </p:spTree>
    <p:extLst>
      <p:ext uri="{BB962C8B-B14F-4D97-AF65-F5344CB8AC3E}">
        <p14:creationId xmlns:p14="http://schemas.microsoft.com/office/powerpoint/2010/main" val="3353389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0"/>
          <p:cNvSpPr>
            <a:spLocks noGrp="1" noChangeArrowheads="1"/>
          </p:cNvSpPr>
          <p:nvPr>
            <p:ph type="dt" sz="half" idx="10"/>
          </p:nvPr>
        </p:nvSpPr>
        <p:spPr>
          <a:xfrm>
            <a:off x="1967498" y="6585988"/>
            <a:ext cx="1151359" cy="169277"/>
          </a:xfrm>
          <a:prstGeom prst="rect">
            <a:avLst/>
          </a:prstGeom>
          <a:ln/>
        </p:spPr>
        <p:txBody>
          <a:bodyPr/>
          <a:lstStyle>
            <a:lvl1pPr>
              <a:defRPr/>
            </a:lvl1pPr>
          </a:lstStyle>
          <a:p>
            <a:pPr>
              <a:defRPr/>
            </a:pPr>
            <a:fld id="{4D1C7C7A-95C8-4D4A-9C3F-380B1754C51D}" type="datetime3">
              <a:rPr lang="sv-SE" smtClean="0"/>
              <a:t>17-05-08</a:t>
            </a:fld>
            <a:endParaRPr lang="en-US" dirty="0"/>
          </a:p>
        </p:txBody>
      </p:sp>
      <p:sp>
        <p:nvSpPr>
          <p:cNvPr id="3" name="Rectangle 51"/>
          <p:cNvSpPr>
            <a:spLocks noGrp="1" noChangeArrowheads="1"/>
          </p:cNvSpPr>
          <p:nvPr>
            <p:ph type="ftr" sz="quarter" idx="11"/>
          </p:nvPr>
        </p:nvSpPr>
        <p:spPr>
          <a:xfrm>
            <a:off x="3119154" y="6584964"/>
            <a:ext cx="2877917" cy="168275"/>
          </a:xfrm>
          <a:prstGeom prst="rect">
            <a:avLst/>
          </a:prstGeom>
          <a:ln/>
        </p:spPr>
        <p:txBody>
          <a:bodyPr/>
          <a:lstStyle>
            <a:lvl1pPr>
              <a:defRPr/>
            </a:lvl1pPr>
          </a:lstStyle>
          <a:p>
            <a:pPr>
              <a:defRPr/>
            </a:pPr>
            <a:endParaRPr lang="en-US" dirty="0"/>
          </a:p>
        </p:txBody>
      </p:sp>
      <p:sp>
        <p:nvSpPr>
          <p:cNvPr id="4" name="Rectangle 52"/>
          <p:cNvSpPr>
            <a:spLocks noGrp="1" noChangeArrowheads="1"/>
          </p:cNvSpPr>
          <p:nvPr>
            <p:ph type="sldNum" sz="quarter" idx="12"/>
          </p:nvPr>
        </p:nvSpPr>
        <p:spPr>
          <a:xfrm>
            <a:off x="1295129" y="6585988"/>
            <a:ext cx="671900" cy="169277"/>
          </a:xfrm>
          <a:prstGeom prst="rect">
            <a:avLst/>
          </a:prstGeom>
          <a:ln/>
        </p:spPr>
        <p:txBody>
          <a:bodyPr/>
          <a:lstStyle>
            <a:lvl1pPr>
              <a:defRPr/>
            </a:lvl1pPr>
          </a:lstStyle>
          <a:p>
            <a:pPr>
              <a:defRPr/>
            </a:pPr>
            <a:r>
              <a:rPr lang="en-US" dirty="0"/>
              <a:t>Slide </a:t>
            </a:r>
            <a:fld id="{0BDEE556-ED49-C448-8294-89D0A18C2B74}" type="slidenum">
              <a:rPr lang="en-US"/>
              <a:pPr>
                <a:defRPr/>
              </a:pPr>
              <a:t>‹Nr.›</a:t>
            </a:fld>
            <a:endParaRPr lang="en-US" dirty="0"/>
          </a:p>
        </p:txBody>
      </p:sp>
    </p:spTree>
    <p:extLst>
      <p:ext uri="{BB962C8B-B14F-4D97-AF65-F5344CB8AC3E}">
        <p14:creationId xmlns:p14="http://schemas.microsoft.com/office/powerpoint/2010/main" val="4161003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oxgrid 3 vertical, Title and content">
    <p:spTree>
      <p:nvGrpSpPr>
        <p:cNvPr id="1" name=""/>
        <p:cNvGrpSpPr/>
        <p:nvPr/>
      </p:nvGrpSpPr>
      <p:grpSpPr>
        <a:xfrm>
          <a:off x="0" y="0"/>
          <a:ext cx="0" cy="0"/>
          <a:chOff x="0" y="0"/>
          <a:chExt cx="0" cy="0"/>
        </a:xfrm>
      </p:grpSpPr>
      <p:grpSp>
        <p:nvGrpSpPr>
          <p:cNvPr id="2" name="Group 1"/>
          <p:cNvGrpSpPr/>
          <p:nvPr userDrawn="1"/>
        </p:nvGrpSpPr>
        <p:grpSpPr>
          <a:xfrm>
            <a:off x="8172271" y="0"/>
            <a:ext cx="4016554" cy="6858000"/>
            <a:chOff x="6130800" y="0"/>
            <a:chExt cx="3013200" cy="6858000"/>
          </a:xfrm>
        </p:grpSpPr>
        <p:sp>
          <p:nvSpPr>
            <p:cNvPr id="21" name="Rectangle 20"/>
            <p:cNvSpPr/>
            <p:nvPr userDrawn="1"/>
          </p:nvSpPr>
          <p:spPr>
            <a:xfrm>
              <a:off x="6130800" y="2304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17" name="Rectangle 16"/>
            <p:cNvSpPr/>
            <p:nvPr userDrawn="1"/>
          </p:nvSpPr>
          <p:spPr>
            <a:xfrm>
              <a:off x="6130800" y="4608000"/>
              <a:ext cx="3013200" cy="2250000"/>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0" name="Rectangle 19"/>
            <p:cNvSpPr/>
            <p:nvPr userDrawn="1"/>
          </p:nvSpPr>
          <p:spPr>
            <a:xfrm>
              <a:off x="6130800" y="0"/>
              <a:ext cx="3013200" cy="2250000"/>
            </a:xfrm>
            <a:prstGeom prst="rect">
              <a:avLst/>
            </a:prstGeom>
            <a:solidFill>
              <a:srgbClr val="DCD7C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13" name="Picture Placeholder 2"/>
          <p:cNvSpPr>
            <a:spLocks noGrp="1"/>
          </p:cNvSpPr>
          <p:nvPr>
            <p:ph type="pic" sz="quarter" idx="36" hasCustomPrompt="1"/>
          </p:nvPr>
        </p:nvSpPr>
        <p:spPr>
          <a:xfrm>
            <a:off x="8172271" y="4608000"/>
            <a:ext cx="4016554" cy="2250000"/>
          </a:xfrm>
          <a:noFill/>
        </p:spPr>
        <p:txBody>
          <a:bodyPr lIns="180000" tIns="180000" rIns="180000" bIns="180000">
            <a:normAutofit/>
          </a:bodyPr>
          <a:lstStyle>
            <a:lvl1pPr>
              <a:defRPr sz="2000" b="0">
                <a:solidFill>
                  <a:srgbClr val="5F5F64"/>
                </a:solidFill>
              </a:defRPr>
            </a:lvl1pPr>
          </a:lstStyle>
          <a:p>
            <a:r>
              <a:rPr lang="en-GB" noProof="0" dirty="0"/>
              <a:t>Click to insert picture</a:t>
            </a:r>
          </a:p>
        </p:txBody>
      </p:sp>
      <p:sp>
        <p:nvSpPr>
          <p:cNvPr id="12" name="Picture Placeholder 2"/>
          <p:cNvSpPr>
            <a:spLocks noGrp="1"/>
          </p:cNvSpPr>
          <p:nvPr>
            <p:ph type="pic" sz="quarter" idx="40" hasCustomPrompt="1"/>
          </p:nvPr>
        </p:nvSpPr>
        <p:spPr>
          <a:xfrm>
            <a:off x="8172271" y="0"/>
            <a:ext cx="4016554" cy="2250000"/>
          </a:xfrm>
          <a:noFill/>
        </p:spPr>
        <p:txBody>
          <a:bodyPr lIns="180000" tIns="180000" rIns="180000" bIns="180000">
            <a:normAutofit/>
          </a:bodyPr>
          <a:lstStyle>
            <a:lvl1pPr>
              <a:defRPr sz="2000" b="0">
                <a:solidFill>
                  <a:srgbClr val="5F5F64"/>
                </a:solidFill>
              </a:defRPr>
            </a:lvl1pPr>
          </a:lstStyle>
          <a:p>
            <a:r>
              <a:rPr lang="en-GB" noProof="0" dirty="0"/>
              <a:t>Click to insert picture</a:t>
            </a:r>
          </a:p>
        </p:txBody>
      </p:sp>
      <p:sp>
        <p:nvSpPr>
          <p:cNvPr id="22" name="Text Placeholder 9"/>
          <p:cNvSpPr>
            <a:spLocks noGrp="1"/>
          </p:cNvSpPr>
          <p:nvPr>
            <p:ph type="body" sz="quarter" idx="45"/>
          </p:nvPr>
        </p:nvSpPr>
        <p:spPr>
          <a:xfrm>
            <a:off x="8172271" y="2304000"/>
            <a:ext cx="4016554" cy="2250000"/>
          </a:xfrm>
          <a:noFill/>
        </p:spPr>
        <p:txBody>
          <a:bodyPr lIns="288000" tIns="288000" rIns="288000" bIns="288000" anchor="ctr" anchorCtr="0"/>
          <a:lstStyle>
            <a:lvl1pPr>
              <a:buClr>
                <a:schemeClr val="tx1"/>
              </a:buClr>
              <a:defRPr sz="2000" b="0">
                <a:solidFill>
                  <a:srgbClr val="5F5F64"/>
                </a:solidFill>
              </a:defRPr>
            </a:lvl1pPr>
            <a:lvl2pPr marL="342900" indent="-342900">
              <a:buClr>
                <a:schemeClr val="tx1"/>
              </a:buClr>
              <a:buFont typeface="Arial" panose="020B0604020202020204" pitchFamily="34" charset="0"/>
              <a:buChar char="•"/>
              <a:defRPr>
                <a:solidFill>
                  <a:schemeClr val="tx1"/>
                </a:solidFill>
              </a:defRPr>
            </a:lvl2pPr>
            <a:lvl3pPr marL="642937" indent="-285750">
              <a:buClr>
                <a:schemeClr val="tx1"/>
              </a:buClr>
              <a:buFont typeface="Arial" panose="020B0604020202020204" pitchFamily="34" charset="0"/>
              <a:buChar char="-"/>
              <a:defRPr>
                <a:solidFill>
                  <a:schemeClr val="tx1"/>
                </a:solidFill>
              </a:defRPr>
            </a:lvl3pPr>
          </a:lstStyle>
          <a:p>
            <a:pPr lvl="0"/>
            <a:r>
              <a:rPr lang="en-US" noProof="0"/>
              <a:t>Click to edit Master text styles</a:t>
            </a:r>
          </a:p>
        </p:txBody>
      </p:sp>
      <p:sp>
        <p:nvSpPr>
          <p:cNvPr id="14" name="Picture Placeholder 6"/>
          <p:cNvSpPr>
            <a:spLocks noGrp="1"/>
          </p:cNvSpPr>
          <p:nvPr>
            <p:ph type="pic" sz="quarter" idx="39" hasCustomPrompt="1"/>
          </p:nvPr>
        </p:nvSpPr>
        <p:spPr>
          <a:xfrm>
            <a:off x="0" y="6148800"/>
            <a:ext cx="12188825" cy="709200"/>
          </a:xfrm>
          <a:blipFill dpi="0" rotWithShape="1">
            <a:blip r:embed="rId2"/>
            <a:srcRect/>
            <a:tile tx="0" ty="0" sx="100000" sy="100000" flip="none" algn="b"/>
          </a:blipFill>
        </p:spPr>
        <p:txBody>
          <a:bodyPr wrap="none" lIns="0" rIns="0" bIns="0" anchor="b" anchorCtr="1">
            <a:noAutofit/>
          </a:bodyPr>
          <a:lstStyle/>
          <a:p>
            <a:r>
              <a:rPr lang="en-GB" noProof="0" dirty="0"/>
              <a:t> </a:t>
            </a:r>
          </a:p>
        </p:txBody>
      </p:sp>
      <p:sp>
        <p:nvSpPr>
          <p:cNvPr id="26" name="Text Placeholder 43"/>
          <p:cNvSpPr>
            <a:spLocks noGrp="1"/>
          </p:cNvSpPr>
          <p:nvPr>
            <p:ph idx="1"/>
          </p:nvPr>
        </p:nvSpPr>
        <p:spPr>
          <a:xfrm>
            <a:off x="767800" y="1728000"/>
            <a:ext cx="6622275" cy="4500000"/>
          </a:xfrm>
          <a:prstGeom prst="rect">
            <a:avLst/>
          </a:prstGeom>
        </p:spPr>
        <p:txBody>
          <a:bodyPr vert="horz" lIns="0" tIns="0" rIns="0" bIns="45720" rtlCol="0">
            <a:normAutofit/>
          </a:bodyPr>
          <a:lstStyle>
            <a:lvl1pPr marL="0" indent="0">
              <a:buFont typeface="Arial" panose="020B0604020202020204" pitchFamily="34" charset="0"/>
              <a:buNone/>
              <a:defRPr/>
            </a:lvl1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Date Placeholder 2"/>
          <p:cNvSpPr>
            <a:spLocks noGrp="1"/>
          </p:cNvSpPr>
          <p:nvPr>
            <p:ph type="dt" sz="half" idx="25"/>
          </p:nvPr>
        </p:nvSpPr>
        <p:spPr>
          <a:xfrm>
            <a:off x="1849245" y="6422870"/>
            <a:ext cx="1247675" cy="169277"/>
          </a:xfrm>
          <a:prstGeom prst="rect">
            <a:avLst/>
          </a:prstGeom>
        </p:spPr>
        <p:txBody>
          <a:bodyPr/>
          <a:lstStyle>
            <a:lvl1pPr>
              <a:defRPr sz="500">
                <a:solidFill>
                  <a:srgbClr val="5F5F64"/>
                </a:solidFill>
                <a:latin typeface="+mn-lt"/>
              </a:defRPr>
            </a:lvl1pPr>
          </a:lstStyle>
          <a:p>
            <a:fld id="{C411D7FF-B981-B646-916C-8338C118B7A3}" type="datetime3">
              <a:rPr lang="sv-SE" smtClean="0"/>
              <a:t>17-05-08</a:t>
            </a:fld>
            <a:endParaRPr lang="en-GB" dirty="0"/>
          </a:p>
        </p:txBody>
      </p:sp>
      <p:sp>
        <p:nvSpPr>
          <p:cNvPr id="19" name="Footer Placeholder 3"/>
          <p:cNvSpPr>
            <a:spLocks noGrp="1"/>
          </p:cNvSpPr>
          <p:nvPr>
            <p:ph type="ftr" sz="quarter" idx="11"/>
          </p:nvPr>
        </p:nvSpPr>
        <p:spPr>
          <a:xfrm>
            <a:off x="3143181" y="6422870"/>
            <a:ext cx="4246894" cy="169277"/>
          </a:xfrm>
          <a:prstGeom prst="rect">
            <a:avLst/>
          </a:prstGeom>
        </p:spPr>
        <p:txBody>
          <a:bodyPr/>
          <a:lstStyle>
            <a:lvl1pPr>
              <a:defRPr sz="500">
                <a:solidFill>
                  <a:srgbClr val="5F5F64"/>
                </a:solidFill>
                <a:latin typeface="+mn-lt"/>
              </a:defRPr>
            </a:lvl1pPr>
          </a:lstStyle>
          <a:p>
            <a:endParaRPr lang="en-GB" dirty="0"/>
          </a:p>
        </p:txBody>
      </p:sp>
      <p:sp>
        <p:nvSpPr>
          <p:cNvPr id="27" name="Slide Number Placeholder 4"/>
          <p:cNvSpPr>
            <a:spLocks noGrp="1"/>
          </p:cNvSpPr>
          <p:nvPr>
            <p:ph type="sldNum" sz="quarter" idx="12"/>
          </p:nvPr>
        </p:nvSpPr>
        <p:spPr>
          <a:xfrm>
            <a:off x="1254776" y="6422856"/>
            <a:ext cx="538328" cy="169200"/>
          </a:xfrm>
          <a:prstGeom prst="rect">
            <a:avLst/>
          </a:prstGeom>
        </p:spPr>
        <p:txBody>
          <a:bodyPr lIns="9000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28" name="Text Box 30"/>
          <p:cNvSpPr txBox="1">
            <a:spLocks noChangeArrowheads="1"/>
          </p:cNvSpPr>
          <p:nvPr userDrawn="1"/>
        </p:nvSpPr>
        <p:spPr bwMode="auto">
          <a:xfrm>
            <a:off x="468350" y="6422870"/>
            <a:ext cx="47545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6" name="Title Placeholder 1"/>
          <p:cNvSpPr>
            <a:spLocks noGrp="1"/>
          </p:cNvSpPr>
          <p:nvPr>
            <p:ph type="title"/>
          </p:nvPr>
        </p:nvSpPr>
        <p:spPr>
          <a:xfrm>
            <a:off x="767800" y="576013"/>
            <a:ext cx="6622275" cy="588605"/>
          </a:xfrm>
          <a:prstGeom prst="rect">
            <a:avLst/>
          </a:prstGeom>
        </p:spPr>
        <p:txBody>
          <a:bodyPr vert="horz" lIns="0" tIns="72000" rIns="0" bIns="72000" rtlCol="0" anchor="t" anchorCtr="0">
            <a:spAutoFit/>
          </a:bodyPr>
          <a:lstStyle/>
          <a:p>
            <a:r>
              <a:rPr lang="en-US"/>
              <a:t>Click to edit Master title style</a:t>
            </a:r>
            <a:endParaRPr lang="en-GB" dirty="0"/>
          </a:p>
        </p:txBody>
      </p:sp>
    </p:spTree>
    <p:extLst>
      <p:ext uri="{BB962C8B-B14F-4D97-AF65-F5344CB8AC3E}">
        <p14:creationId xmlns:p14="http://schemas.microsoft.com/office/powerpoint/2010/main" val="2360810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911762" y="362761"/>
            <a:ext cx="6142507" cy="663901"/>
          </a:xfrm>
        </p:spPr>
        <p:txBody>
          <a:bodyPr tIns="46800" bIns="46800"/>
          <a:lstStyle>
            <a:lvl1pPr algn="l">
              <a:lnSpc>
                <a:spcPct val="100000"/>
              </a:lnSpc>
              <a:defRPr sz="3700" b="0"/>
            </a:lvl1pPr>
          </a:lstStyle>
          <a:p>
            <a:r>
              <a:rPr lang="en-US"/>
              <a:t>Click to edit Master title style</a:t>
            </a:r>
            <a:endParaRPr lang="en-GB" dirty="0"/>
          </a:p>
        </p:txBody>
      </p:sp>
      <p:sp>
        <p:nvSpPr>
          <p:cNvPr id="3" name="Subtitle 2"/>
          <p:cNvSpPr>
            <a:spLocks noGrp="1"/>
          </p:cNvSpPr>
          <p:nvPr>
            <p:ph type="subTitle" idx="1"/>
          </p:nvPr>
        </p:nvSpPr>
        <p:spPr>
          <a:xfrm>
            <a:off x="911762" y="3164401"/>
            <a:ext cx="6142507" cy="2712872"/>
          </a:xfrm>
          <a:prstGeom prst="rect">
            <a:avLst/>
          </a:prstGeom>
        </p:spPr>
        <p:txBody>
          <a:bodyPr>
            <a:normAutofit/>
          </a:bodyPr>
          <a:lstStyle>
            <a:lvl1pPr marL="0" indent="0" algn="l">
              <a:spcBef>
                <a:spcPts val="576"/>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3943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12" name="Picture Placeholder 5"/>
          <p:cNvSpPr>
            <a:spLocks noGrp="1" noChangeAspect="1"/>
          </p:cNvSpPr>
          <p:nvPr>
            <p:ph type="pic" sz="quarter" idx="24"/>
          </p:nvPr>
        </p:nvSpPr>
        <p:spPr>
          <a:xfrm>
            <a:off x="-1" y="0"/>
            <a:ext cx="12188826" cy="6858000"/>
          </a:xfrm>
          <a:noFill/>
        </p:spPr>
        <p:txBody>
          <a:bodyPr lIns="180000" tIns="180000" rIns="180000" bIns="180000">
            <a:normAutofit/>
          </a:bodyPr>
          <a:lstStyle>
            <a:lvl1pPr>
              <a:defRPr sz="1800" b="0">
                <a:solidFill>
                  <a:srgbClr val="5F5F64"/>
                </a:solidFill>
              </a:defRPr>
            </a:lvl1pPr>
          </a:lstStyle>
          <a:p>
            <a:r>
              <a:rPr lang="sv-SE" noProof="0"/>
              <a:t>Drag picture to placeholder or click icon to add</a:t>
            </a:r>
            <a:endParaRPr lang="en-GB" noProof="0" dirty="0"/>
          </a:p>
        </p:txBody>
      </p:sp>
      <p:sp>
        <p:nvSpPr>
          <p:cNvPr id="10"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
        <p:nvSpPr>
          <p:cNvPr id="17" name="Text Placeholder 16"/>
          <p:cNvSpPr>
            <a:spLocks noGrp="1"/>
          </p:cNvSpPr>
          <p:nvPr>
            <p:ph type="body" sz="quarter" idx="10" hasCustomPrompt="1"/>
          </p:nvPr>
        </p:nvSpPr>
        <p:spPr>
          <a:xfrm>
            <a:off x="6538493" y="1958400"/>
            <a:ext cx="5183226" cy="2880000"/>
          </a:xfrm>
        </p:spPr>
        <p:txBody>
          <a:bodyPr wrap="none" lIns="0" rIns="0" bIns="0" anchor="ctr" anchorCtr="1">
            <a:noAutofit/>
          </a:bodyPr>
          <a:lstStyle>
            <a:lvl1pPr algn="l">
              <a:spcBef>
                <a:spcPts val="0"/>
              </a:spcBef>
              <a:spcAft>
                <a:spcPts val="0"/>
              </a:spcAft>
              <a:defRPr sz="24600" b="0">
                <a:solidFill>
                  <a:srgbClr val="FFFFFF"/>
                </a:solidFill>
              </a:defRPr>
            </a:lvl1pPr>
          </a:lstStyle>
          <a:p>
            <a:pPr lvl="0"/>
            <a:r>
              <a:rPr lang="en-GB" noProof="0" dirty="0"/>
              <a:t>No</a:t>
            </a:r>
          </a:p>
        </p:txBody>
      </p:sp>
      <p:sp>
        <p:nvSpPr>
          <p:cNvPr id="3" name="Title 2"/>
          <p:cNvSpPr>
            <a:spLocks noGrp="1"/>
          </p:cNvSpPr>
          <p:nvPr>
            <p:ph type="title"/>
          </p:nvPr>
        </p:nvSpPr>
        <p:spPr>
          <a:xfrm>
            <a:off x="0" y="2304000"/>
            <a:ext cx="5758500" cy="2250000"/>
          </a:xfrm>
          <a:solidFill>
            <a:srgbClr val="0F58D6"/>
          </a:solidFill>
        </p:spPr>
        <p:txBody>
          <a:bodyPr lIns="540000" tIns="288000" rIns="288000" bIns="288000" anchor="ctr" anchorCtr="0">
            <a:noAutofit/>
          </a:bodyPr>
          <a:lstStyle>
            <a:lvl1pPr>
              <a:defRPr sz="2400">
                <a:solidFill>
                  <a:srgbClr val="FFFFFF"/>
                </a:solidFill>
              </a:defRPr>
            </a:lvl1pPr>
          </a:lstStyle>
          <a:p>
            <a:r>
              <a:rPr lang="sv-SE" noProof="0"/>
              <a:t>Click to edit Master title style</a:t>
            </a:r>
            <a:endParaRPr lang="en-GB" noProof="0" dirty="0"/>
          </a:p>
        </p:txBody>
      </p:sp>
    </p:spTree>
    <p:extLst>
      <p:ext uri="{BB962C8B-B14F-4D97-AF65-F5344CB8AC3E}">
        <p14:creationId xmlns:p14="http://schemas.microsoft.com/office/powerpoint/2010/main" val="341746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transp with picture">
    <p:spTree>
      <p:nvGrpSpPr>
        <p:cNvPr id="1" name=""/>
        <p:cNvGrpSpPr/>
        <p:nvPr/>
      </p:nvGrpSpPr>
      <p:grpSpPr>
        <a:xfrm>
          <a:off x="0" y="0"/>
          <a:ext cx="0" cy="0"/>
          <a:chOff x="0" y="0"/>
          <a:chExt cx="0" cy="0"/>
        </a:xfrm>
      </p:grpSpPr>
      <p:sp>
        <p:nvSpPr>
          <p:cNvPr id="12" name="Picture Placeholder 5"/>
          <p:cNvSpPr>
            <a:spLocks noGrp="1" noChangeAspect="1"/>
          </p:cNvSpPr>
          <p:nvPr>
            <p:ph type="pic" sz="quarter" idx="24"/>
          </p:nvPr>
        </p:nvSpPr>
        <p:spPr>
          <a:xfrm>
            <a:off x="-1" y="0"/>
            <a:ext cx="12188826" cy="6858000"/>
          </a:xfrm>
          <a:noFill/>
        </p:spPr>
        <p:txBody>
          <a:bodyPr lIns="180000" tIns="180000" rIns="180000" bIns="180000">
            <a:normAutofit/>
          </a:bodyPr>
          <a:lstStyle>
            <a:lvl1pPr>
              <a:defRPr sz="1800" b="0">
                <a:solidFill>
                  <a:srgbClr val="5F5F64"/>
                </a:solidFill>
              </a:defRPr>
            </a:lvl1pPr>
          </a:lstStyle>
          <a:p>
            <a:r>
              <a:rPr lang="sv-SE" noProof="0"/>
              <a:t>Drag picture to placeholder or click icon to add</a:t>
            </a:r>
            <a:endParaRPr lang="en-GB" noProof="0" dirty="0"/>
          </a:p>
        </p:txBody>
      </p:sp>
      <p:sp>
        <p:nvSpPr>
          <p:cNvPr id="10" name="Picture Placeholder 6"/>
          <p:cNvSpPr>
            <a:spLocks noGrp="1"/>
          </p:cNvSpPr>
          <p:nvPr>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
        <p:nvSpPr>
          <p:cNvPr id="17" name="Text Placeholder 16"/>
          <p:cNvSpPr>
            <a:spLocks noGrp="1"/>
          </p:cNvSpPr>
          <p:nvPr>
            <p:ph type="body" sz="quarter" idx="10" hasCustomPrompt="1"/>
          </p:nvPr>
        </p:nvSpPr>
        <p:spPr>
          <a:xfrm>
            <a:off x="6538493" y="1958400"/>
            <a:ext cx="5183226" cy="2880000"/>
          </a:xfrm>
        </p:spPr>
        <p:txBody>
          <a:bodyPr wrap="none" lIns="0" rIns="0" bIns="0" anchor="ctr" anchorCtr="1">
            <a:noAutofit/>
          </a:bodyPr>
          <a:lstStyle>
            <a:lvl1pPr algn="l">
              <a:spcBef>
                <a:spcPts val="0"/>
              </a:spcBef>
              <a:spcAft>
                <a:spcPts val="0"/>
              </a:spcAft>
              <a:defRPr sz="24600" b="0">
                <a:solidFill>
                  <a:srgbClr val="FFFFFF"/>
                </a:solidFill>
              </a:defRPr>
            </a:lvl1pPr>
          </a:lstStyle>
          <a:p>
            <a:pPr lvl="0"/>
            <a:r>
              <a:rPr lang="en-GB" noProof="0" dirty="0"/>
              <a:t>No</a:t>
            </a:r>
          </a:p>
        </p:txBody>
      </p:sp>
      <p:sp>
        <p:nvSpPr>
          <p:cNvPr id="3" name="Title 2"/>
          <p:cNvSpPr>
            <a:spLocks noGrp="1"/>
          </p:cNvSpPr>
          <p:nvPr>
            <p:ph type="title"/>
          </p:nvPr>
        </p:nvSpPr>
        <p:spPr>
          <a:xfrm>
            <a:off x="0" y="2304000"/>
            <a:ext cx="5758500" cy="2250000"/>
          </a:xfrm>
          <a:solidFill>
            <a:srgbClr val="0F58D6">
              <a:alpha val="69804"/>
            </a:srgbClr>
          </a:solidFill>
        </p:spPr>
        <p:txBody>
          <a:bodyPr lIns="540000" tIns="288000" rIns="288000" bIns="288000" anchor="ctr" anchorCtr="0">
            <a:noAutofit/>
          </a:bodyPr>
          <a:lstStyle>
            <a:lvl1pPr>
              <a:defRPr sz="2400">
                <a:solidFill>
                  <a:srgbClr val="FFFFFF"/>
                </a:solidFill>
              </a:defRPr>
            </a:lvl1pPr>
          </a:lstStyle>
          <a:p>
            <a:r>
              <a:rPr lang="sv-SE" noProof="0"/>
              <a:t>Click to edit Master title style</a:t>
            </a:r>
            <a:endParaRPr lang="en-GB" noProof="0" dirty="0"/>
          </a:p>
        </p:txBody>
      </p:sp>
    </p:spTree>
    <p:extLst>
      <p:ext uri="{BB962C8B-B14F-4D97-AF65-F5344CB8AC3E}">
        <p14:creationId xmlns:p14="http://schemas.microsoft.com/office/powerpoint/2010/main" val="393226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out pictur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538493" y="1958184"/>
            <a:ext cx="5183226" cy="2880000"/>
          </a:xfrm>
        </p:spPr>
        <p:txBody>
          <a:bodyPr wrap="none" lIns="0" rIns="0" bIns="0" anchor="ctr" anchorCtr="1">
            <a:noAutofit/>
          </a:bodyPr>
          <a:lstStyle>
            <a:lvl1pPr algn="l">
              <a:spcBef>
                <a:spcPts val="0"/>
              </a:spcBef>
              <a:spcAft>
                <a:spcPts val="0"/>
              </a:spcAft>
              <a:defRPr sz="24600" b="0">
                <a:solidFill>
                  <a:srgbClr val="D9D9D9"/>
                </a:solidFill>
              </a:defRPr>
            </a:lvl1pPr>
          </a:lstStyle>
          <a:p>
            <a:pPr lvl="0"/>
            <a:r>
              <a:rPr lang="en-GB" noProof="0" dirty="0"/>
              <a:t>No</a:t>
            </a:r>
          </a:p>
        </p:txBody>
      </p:sp>
      <p:sp>
        <p:nvSpPr>
          <p:cNvPr id="3" name="Title 2"/>
          <p:cNvSpPr>
            <a:spLocks noGrp="1"/>
          </p:cNvSpPr>
          <p:nvPr>
            <p:ph type="title"/>
          </p:nvPr>
        </p:nvSpPr>
        <p:spPr>
          <a:xfrm>
            <a:off x="0" y="2304000"/>
            <a:ext cx="5758500" cy="2250000"/>
          </a:xfrm>
          <a:solidFill>
            <a:srgbClr val="0F58D6"/>
          </a:solidFill>
        </p:spPr>
        <p:txBody>
          <a:bodyPr lIns="540000" tIns="288000" rIns="288000" bIns="288000" anchor="ctr" anchorCtr="0">
            <a:noAutofit/>
          </a:bodyPr>
          <a:lstStyle>
            <a:lvl1pPr>
              <a:defRPr sz="2400">
                <a:solidFill>
                  <a:srgbClr val="FFFFFF"/>
                </a:solidFill>
              </a:defRPr>
            </a:lvl1pPr>
          </a:lstStyle>
          <a:p>
            <a:r>
              <a:rPr lang="sv-SE" noProof="0"/>
              <a:t>Click to edit Master title style</a:t>
            </a:r>
            <a:endParaRPr lang="en-GB" noProof="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0403"/>
            <a:ext cx="12188825" cy="627611"/>
          </a:xfrm>
          <a:prstGeom prst="rect">
            <a:avLst/>
          </a:prstGeom>
        </p:spPr>
      </p:pic>
    </p:spTree>
    <p:extLst>
      <p:ext uri="{BB962C8B-B14F-4D97-AF65-F5344CB8AC3E}">
        <p14:creationId xmlns:p14="http://schemas.microsoft.com/office/powerpoint/2010/main" val="96970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0403"/>
            <a:ext cx="12188825" cy="627611"/>
          </a:xfrm>
          <a:prstGeom prst="rect">
            <a:avLst/>
          </a:prstGeom>
        </p:spPr>
      </p:pic>
      <p:sp>
        <p:nvSpPr>
          <p:cNvPr id="11" name="Text Placeholder 43"/>
          <p:cNvSpPr>
            <a:spLocks noGrp="1"/>
          </p:cNvSpPr>
          <p:nvPr>
            <p:ph idx="1"/>
          </p:nvPr>
        </p:nvSpPr>
        <p:spPr>
          <a:xfrm>
            <a:off x="767800" y="1728001"/>
            <a:ext cx="10653225" cy="4140000"/>
          </a:xfrm>
          <a:prstGeom prst="rect">
            <a:avLst/>
          </a:prstGeom>
        </p:spPr>
        <p:txBody>
          <a:bodyPr vert="horz" lIns="0" tIns="0" rIns="0" bIns="45720" rtlCol="0">
            <a:noAutofit/>
          </a:bodyPr>
          <a:lstStyle>
            <a:lvl1pPr marL="0" indent="0">
              <a:buFontTx/>
              <a:buNone/>
              <a:defRPr/>
            </a:lvl1pPr>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10" name="Date Placeholder 2"/>
          <p:cNvSpPr>
            <a:spLocks noGrp="1"/>
          </p:cNvSpPr>
          <p:nvPr>
            <p:ph type="dt" sz="half" idx="25"/>
          </p:nvPr>
        </p:nvSpPr>
        <p:spPr>
          <a:xfrm>
            <a:off x="1849245" y="6422870"/>
            <a:ext cx="1247675" cy="169277"/>
          </a:xfrm>
          <a:prstGeom prst="rect">
            <a:avLst/>
          </a:prstGeom>
        </p:spPr>
        <p:txBody>
          <a:bodyPr lIns="0" rIns="0"/>
          <a:lstStyle>
            <a:lvl1pPr>
              <a:defRPr sz="500">
                <a:solidFill>
                  <a:srgbClr val="5F5F64"/>
                </a:solidFill>
                <a:latin typeface="+mn-lt"/>
              </a:defRPr>
            </a:lvl1pPr>
          </a:lstStyle>
          <a:p>
            <a:fld id="{9522FB10-0EBA-E542-BFBD-7EB00856B126}" type="datetime3">
              <a:rPr lang="sv-SE" smtClean="0"/>
              <a:t>17-05-08</a:t>
            </a:fld>
            <a:endParaRPr lang="en-GB" dirty="0"/>
          </a:p>
        </p:txBody>
      </p:sp>
      <p:sp>
        <p:nvSpPr>
          <p:cNvPr id="13" name="Footer Placeholder 3"/>
          <p:cNvSpPr>
            <a:spLocks noGrp="1"/>
          </p:cNvSpPr>
          <p:nvPr>
            <p:ph type="ftr" sz="quarter" idx="11"/>
          </p:nvPr>
        </p:nvSpPr>
        <p:spPr>
          <a:xfrm>
            <a:off x="3143181" y="6422870"/>
            <a:ext cx="5038688" cy="169277"/>
          </a:xfrm>
          <a:prstGeom prst="rect">
            <a:avLst/>
          </a:prstGeom>
        </p:spPr>
        <p:txBody>
          <a:bodyPr lIns="0" rIns="0"/>
          <a:lstStyle>
            <a:lvl1pPr>
              <a:defRPr sz="500">
                <a:solidFill>
                  <a:srgbClr val="5F5F64"/>
                </a:solidFill>
                <a:latin typeface="+mn-lt"/>
              </a:defRPr>
            </a:lvl1pPr>
          </a:lstStyle>
          <a:p>
            <a:endParaRPr lang="en-GB" dirty="0"/>
          </a:p>
        </p:txBody>
      </p:sp>
      <p:sp>
        <p:nvSpPr>
          <p:cNvPr id="14" name="Slide Number Placeholder 4"/>
          <p:cNvSpPr>
            <a:spLocks noGrp="1"/>
          </p:cNvSpPr>
          <p:nvPr>
            <p:ph type="sldNum" sz="quarter" idx="12"/>
          </p:nvPr>
        </p:nvSpPr>
        <p:spPr>
          <a:xfrm>
            <a:off x="1254776" y="6422856"/>
            <a:ext cx="538328" cy="169200"/>
          </a:xfrm>
          <a:prstGeom prst="rect">
            <a:avLst/>
          </a:prstGeom>
        </p:spPr>
        <p:txBody>
          <a:bodyPr lIns="0" rIns="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15" name="Text Box 30"/>
          <p:cNvSpPr txBox="1">
            <a:spLocks noChangeArrowheads="1"/>
          </p:cNvSpPr>
          <p:nvPr userDrawn="1"/>
        </p:nvSpPr>
        <p:spPr bwMode="auto">
          <a:xfrm>
            <a:off x="468350" y="6422870"/>
            <a:ext cx="47545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2" name="Title Placeholder 1"/>
          <p:cNvSpPr>
            <a:spLocks noGrp="1"/>
          </p:cNvSpPr>
          <p:nvPr>
            <p:ph type="title"/>
          </p:nvPr>
        </p:nvSpPr>
        <p:spPr>
          <a:xfrm>
            <a:off x="767800" y="504001"/>
            <a:ext cx="10653225" cy="443198"/>
          </a:xfrm>
          <a:prstGeom prst="rect">
            <a:avLst/>
          </a:prstGeom>
        </p:spPr>
        <p:txBody>
          <a:bodyPr vert="horz" lIns="0" tIns="0" rIns="0" bIns="0" rtlCol="0" anchor="t" anchorCtr="0">
            <a:spAutoFit/>
          </a:bodyPr>
          <a:lstStyle/>
          <a:p>
            <a:r>
              <a:rPr lang="sv-SE"/>
              <a:t>Click to edit Master title style</a:t>
            </a:r>
            <a:endParaRPr lang="en-GB" dirty="0"/>
          </a:p>
        </p:txBody>
      </p:sp>
    </p:spTree>
    <p:extLst>
      <p:ext uri="{BB962C8B-B14F-4D97-AF65-F5344CB8AC3E}">
        <p14:creationId xmlns:p14="http://schemas.microsoft.com/office/powerpoint/2010/main" val="177532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0403"/>
            <a:ext cx="12188825" cy="627611"/>
          </a:xfrm>
          <a:prstGeom prst="rect">
            <a:avLst/>
          </a:prstGeom>
        </p:spPr>
      </p:pic>
      <p:sp>
        <p:nvSpPr>
          <p:cNvPr id="11" name="Text Placeholder 43"/>
          <p:cNvSpPr>
            <a:spLocks noGrp="1"/>
          </p:cNvSpPr>
          <p:nvPr>
            <p:ph idx="1"/>
          </p:nvPr>
        </p:nvSpPr>
        <p:spPr>
          <a:xfrm>
            <a:off x="767800" y="1728001"/>
            <a:ext cx="5110669" cy="4140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9" name="Text Placeholder 43"/>
          <p:cNvSpPr>
            <a:spLocks noGrp="1"/>
          </p:cNvSpPr>
          <p:nvPr>
            <p:ph idx="40"/>
          </p:nvPr>
        </p:nvSpPr>
        <p:spPr>
          <a:xfrm>
            <a:off x="6310356" y="1728001"/>
            <a:ext cx="5110669" cy="4140000"/>
          </a:xfrm>
          <a:prstGeom prst="rect">
            <a:avLst/>
          </a:prstGeom>
        </p:spPr>
        <p:txBody>
          <a:bodyPr vert="horz" lIns="0" tIns="0" rIns="0" bIns="45720" rtlCol="0">
            <a:noAutofit/>
          </a:bodyPr>
          <a:lstStyle>
            <a:lvl1pPr marL="0" indent="0">
              <a:buFont typeface="Arial" panose="020B0604020202020204" pitchFamily="34" charset="0"/>
              <a:buNone/>
              <a:defRPr/>
            </a:lvl1pPr>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12" name="Date Placeholder 2"/>
          <p:cNvSpPr>
            <a:spLocks noGrp="1"/>
          </p:cNvSpPr>
          <p:nvPr>
            <p:ph type="dt" sz="half" idx="25"/>
          </p:nvPr>
        </p:nvSpPr>
        <p:spPr>
          <a:xfrm>
            <a:off x="1849245" y="6422870"/>
            <a:ext cx="1247675" cy="169277"/>
          </a:xfrm>
          <a:prstGeom prst="rect">
            <a:avLst/>
          </a:prstGeom>
        </p:spPr>
        <p:txBody>
          <a:bodyPr lIns="0" rIns="0"/>
          <a:lstStyle>
            <a:lvl1pPr>
              <a:defRPr sz="500">
                <a:solidFill>
                  <a:srgbClr val="5F5F64"/>
                </a:solidFill>
                <a:latin typeface="+mn-lt"/>
              </a:defRPr>
            </a:lvl1pPr>
          </a:lstStyle>
          <a:p>
            <a:fld id="{3C7FFB87-9843-F54D-8B15-02BEB20A9C63}" type="datetime3">
              <a:rPr lang="sv-SE" smtClean="0"/>
              <a:t>17-05-08</a:t>
            </a:fld>
            <a:endParaRPr lang="en-GB" dirty="0"/>
          </a:p>
        </p:txBody>
      </p:sp>
      <p:sp>
        <p:nvSpPr>
          <p:cNvPr id="18" name="Footer Placeholder 3"/>
          <p:cNvSpPr>
            <a:spLocks noGrp="1"/>
          </p:cNvSpPr>
          <p:nvPr>
            <p:ph type="ftr" sz="quarter" idx="11"/>
          </p:nvPr>
        </p:nvSpPr>
        <p:spPr>
          <a:xfrm>
            <a:off x="3143181" y="6422870"/>
            <a:ext cx="5038688" cy="169277"/>
          </a:xfrm>
          <a:prstGeom prst="rect">
            <a:avLst/>
          </a:prstGeom>
        </p:spPr>
        <p:txBody>
          <a:bodyPr lIns="0" rIns="0"/>
          <a:lstStyle>
            <a:lvl1pPr>
              <a:defRPr sz="500">
                <a:solidFill>
                  <a:srgbClr val="5F5F64"/>
                </a:solidFill>
                <a:latin typeface="+mn-lt"/>
              </a:defRPr>
            </a:lvl1pPr>
          </a:lstStyle>
          <a:p>
            <a:endParaRPr lang="en-GB" dirty="0"/>
          </a:p>
        </p:txBody>
      </p:sp>
      <p:sp>
        <p:nvSpPr>
          <p:cNvPr id="19" name="Slide Number Placeholder 4"/>
          <p:cNvSpPr>
            <a:spLocks noGrp="1"/>
          </p:cNvSpPr>
          <p:nvPr>
            <p:ph type="sldNum" sz="quarter" idx="12"/>
          </p:nvPr>
        </p:nvSpPr>
        <p:spPr>
          <a:xfrm>
            <a:off x="1254776" y="6422856"/>
            <a:ext cx="538328" cy="169200"/>
          </a:xfrm>
          <a:prstGeom prst="rect">
            <a:avLst/>
          </a:prstGeom>
        </p:spPr>
        <p:txBody>
          <a:bodyPr lIns="0" rIns="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20" name="Text Box 30"/>
          <p:cNvSpPr txBox="1">
            <a:spLocks noChangeArrowheads="1"/>
          </p:cNvSpPr>
          <p:nvPr userDrawn="1"/>
        </p:nvSpPr>
        <p:spPr bwMode="auto">
          <a:xfrm>
            <a:off x="468350" y="6422870"/>
            <a:ext cx="47545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0" name="Title Placeholder 1"/>
          <p:cNvSpPr>
            <a:spLocks noGrp="1"/>
          </p:cNvSpPr>
          <p:nvPr>
            <p:ph type="title"/>
          </p:nvPr>
        </p:nvSpPr>
        <p:spPr>
          <a:xfrm>
            <a:off x="767800" y="504001"/>
            <a:ext cx="10653225" cy="443198"/>
          </a:xfrm>
          <a:prstGeom prst="rect">
            <a:avLst/>
          </a:prstGeom>
        </p:spPr>
        <p:txBody>
          <a:bodyPr vert="horz" lIns="0" tIns="0" rIns="0" bIns="0" rtlCol="0" anchor="t" anchorCtr="0">
            <a:spAutoFit/>
          </a:bodyPr>
          <a:lstStyle/>
          <a:p>
            <a:r>
              <a:rPr lang="sv-SE"/>
              <a:t>Click to edit Master title style</a:t>
            </a:r>
            <a:endParaRPr lang="en-GB" dirty="0"/>
          </a:p>
        </p:txBody>
      </p:sp>
    </p:spTree>
    <p:extLst>
      <p:ext uri="{BB962C8B-B14F-4D97-AF65-F5344CB8AC3E}">
        <p14:creationId xmlns:p14="http://schemas.microsoft.com/office/powerpoint/2010/main" val="282781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out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0403"/>
            <a:ext cx="12188825" cy="627611"/>
          </a:xfrm>
          <a:prstGeom prst="rect">
            <a:avLst/>
          </a:prstGeom>
        </p:spPr>
      </p:pic>
      <p:sp>
        <p:nvSpPr>
          <p:cNvPr id="9" name="Date Placeholder 2"/>
          <p:cNvSpPr>
            <a:spLocks noGrp="1"/>
          </p:cNvSpPr>
          <p:nvPr>
            <p:ph type="dt" sz="half" idx="25"/>
          </p:nvPr>
        </p:nvSpPr>
        <p:spPr>
          <a:xfrm>
            <a:off x="1849245" y="6422870"/>
            <a:ext cx="1247675" cy="169277"/>
          </a:xfrm>
          <a:prstGeom prst="rect">
            <a:avLst/>
          </a:prstGeom>
        </p:spPr>
        <p:txBody>
          <a:bodyPr lIns="0" rIns="0"/>
          <a:lstStyle>
            <a:lvl1pPr>
              <a:defRPr sz="500">
                <a:solidFill>
                  <a:srgbClr val="5F5F64"/>
                </a:solidFill>
                <a:latin typeface="+mn-lt"/>
              </a:defRPr>
            </a:lvl1pPr>
          </a:lstStyle>
          <a:p>
            <a:fld id="{C1B36622-9FF3-884B-B3E4-E43E5D67EA86}" type="datetime3">
              <a:rPr lang="sv-SE" smtClean="0"/>
              <a:t>17-05-08</a:t>
            </a:fld>
            <a:endParaRPr lang="en-GB" dirty="0"/>
          </a:p>
        </p:txBody>
      </p:sp>
      <p:sp>
        <p:nvSpPr>
          <p:cNvPr id="15" name="Footer Placeholder 3"/>
          <p:cNvSpPr>
            <a:spLocks noGrp="1"/>
          </p:cNvSpPr>
          <p:nvPr>
            <p:ph type="ftr" sz="quarter" idx="11"/>
          </p:nvPr>
        </p:nvSpPr>
        <p:spPr>
          <a:xfrm>
            <a:off x="3143181" y="6422870"/>
            <a:ext cx="5038688" cy="169277"/>
          </a:xfrm>
          <a:prstGeom prst="rect">
            <a:avLst/>
          </a:prstGeom>
        </p:spPr>
        <p:txBody>
          <a:bodyPr lIns="0" rIns="0"/>
          <a:lstStyle>
            <a:lvl1pPr>
              <a:defRPr sz="500">
                <a:solidFill>
                  <a:srgbClr val="5F5F64"/>
                </a:solidFill>
                <a:latin typeface="+mn-lt"/>
              </a:defRPr>
            </a:lvl1pPr>
          </a:lstStyle>
          <a:p>
            <a:endParaRPr lang="en-GB" dirty="0"/>
          </a:p>
        </p:txBody>
      </p:sp>
      <p:sp>
        <p:nvSpPr>
          <p:cNvPr id="16" name="Slide Number Placeholder 4"/>
          <p:cNvSpPr>
            <a:spLocks noGrp="1"/>
          </p:cNvSpPr>
          <p:nvPr>
            <p:ph type="sldNum" sz="quarter" idx="12"/>
          </p:nvPr>
        </p:nvSpPr>
        <p:spPr>
          <a:xfrm>
            <a:off x="1254776" y="6422856"/>
            <a:ext cx="538328" cy="169200"/>
          </a:xfrm>
          <a:prstGeom prst="rect">
            <a:avLst/>
          </a:prstGeom>
        </p:spPr>
        <p:txBody>
          <a:bodyPr lIns="0" rIns="0"/>
          <a:lstStyle>
            <a:lvl1pPr>
              <a:defRPr sz="500">
                <a:solidFill>
                  <a:srgbClr val="5F5F64"/>
                </a:solidFill>
                <a:latin typeface="+mn-lt"/>
              </a:defRPr>
            </a:lvl1pPr>
          </a:lstStyle>
          <a:p>
            <a:r>
              <a:rPr lang="en-GB" dirty="0"/>
              <a:t>Slide </a:t>
            </a:r>
            <a:fld id="{F29293AB-9AE5-4A3A-8BD1-7FB6AD59B413}" type="slidenum">
              <a:rPr lang="en-GB" smtClean="0"/>
              <a:pPr/>
              <a:t>‹Nr.›</a:t>
            </a:fld>
            <a:endParaRPr lang="en-GB" dirty="0"/>
          </a:p>
        </p:txBody>
      </p:sp>
      <p:sp>
        <p:nvSpPr>
          <p:cNvPr id="17" name="Text Box 30"/>
          <p:cNvSpPr txBox="1">
            <a:spLocks noChangeArrowheads="1"/>
          </p:cNvSpPr>
          <p:nvPr userDrawn="1"/>
        </p:nvSpPr>
        <p:spPr bwMode="auto">
          <a:xfrm>
            <a:off x="468350" y="6422870"/>
            <a:ext cx="47545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rgbClr val="5F5F64"/>
                </a:solidFill>
                <a:effectLst/>
                <a:latin typeface="+mn-lt"/>
              </a:rPr>
              <a:t>© SKF Group</a:t>
            </a:r>
          </a:p>
        </p:txBody>
      </p:sp>
      <p:sp>
        <p:nvSpPr>
          <p:cNvPr id="10" name="Title Placeholder 1"/>
          <p:cNvSpPr>
            <a:spLocks noGrp="1"/>
          </p:cNvSpPr>
          <p:nvPr>
            <p:ph type="title"/>
          </p:nvPr>
        </p:nvSpPr>
        <p:spPr>
          <a:xfrm>
            <a:off x="767800" y="504001"/>
            <a:ext cx="10653225" cy="443198"/>
          </a:xfrm>
          <a:prstGeom prst="rect">
            <a:avLst/>
          </a:prstGeom>
        </p:spPr>
        <p:txBody>
          <a:bodyPr vert="horz" lIns="0" tIns="0" rIns="0" bIns="0" rtlCol="0" anchor="t" anchorCtr="0">
            <a:spAutoFit/>
          </a:bodyPr>
          <a:lstStyle/>
          <a:p>
            <a:r>
              <a:rPr lang="sv-SE"/>
              <a:t>Click to edit Master title style</a:t>
            </a:r>
            <a:endParaRPr lang="en-GB" dirty="0"/>
          </a:p>
        </p:txBody>
      </p:sp>
    </p:spTree>
    <p:extLst>
      <p:ext uri="{BB962C8B-B14F-4D97-AF65-F5344CB8AC3E}">
        <p14:creationId xmlns:p14="http://schemas.microsoft.com/office/powerpoint/2010/main" val="364114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grid 2 pictures, text and content horizontal">
    <p:spTree>
      <p:nvGrpSpPr>
        <p:cNvPr id="1" name=""/>
        <p:cNvGrpSpPr/>
        <p:nvPr/>
      </p:nvGrpSpPr>
      <p:grpSpPr>
        <a:xfrm>
          <a:off x="0" y="0"/>
          <a:ext cx="0" cy="0"/>
          <a:chOff x="0" y="0"/>
          <a:chExt cx="0" cy="0"/>
        </a:xfrm>
      </p:grpSpPr>
      <p:grpSp>
        <p:nvGrpSpPr>
          <p:cNvPr id="2" name="Group 1"/>
          <p:cNvGrpSpPr/>
          <p:nvPr userDrawn="1"/>
        </p:nvGrpSpPr>
        <p:grpSpPr>
          <a:xfrm>
            <a:off x="0" y="4608000"/>
            <a:ext cx="12188825" cy="2250000"/>
            <a:chOff x="0" y="4608000"/>
            <a:chExt cx="9144000" cy="2250000"/>
          </a:xfrm>
        </p:grpSpPr>
        <p:sp>
          <p:nvSpPr>
            <p:cNvPr id="20" name="Rectangle 19"/>
            <p:cNvSpPr/>
            <p:nvPr userDrawn="1"/>
          </p:nvSpPr>
          <p:spPr>
            <a:xfrm>
              <a:off x="3065400" y="4608000"/>
              <a:ext cx="3013200" cy="2250000"/>
            </a:xfrm>
            <a:prstGeom prst="rect">
              <a:avLst/>
            </a:prstGeom>
            <a:solidFill>
              <a:srgbClr val="5F5F6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1"/>
                </a:solidFill>
              </a:endParaRPr>
            </a:p>
          </p:txBody>
        </p:sp>
        <p:sp>
          <p:nvSpPr>
            <p:cNvPr id="14" name="Rectangle 13"/>
            <p:cNvSpPr/>
            <p:nvPr userDrawn="1"/>
          </p:nvSpPr>
          <p:spPr>
            <a:xfrm>
              <a:off x="0" y="4608000"/>
              <a:ext cx="3013200" cy="2250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sp>
          <p:nvSpPr>
            <p:cNvPr id="22" name="Rectangle 21"/>
            <p:cNvSpPr/>
            <p:nvPr userDrawn="1"/>
          </p:nvSpPr>
          <p:spPr>
            <a:xfrm>
              <a:off x="6130800" y="4608000"/>
              <a:ext cx="3013200" cy="2250000"/>
            </a:xfrm>
            <a:prstGeom prst="rect">
              <a:avLst/>
            </a:prstGeom>
            <a:solidFill>
              <a:srgbClr val="C8E6E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noProof="0" dirty="0">
                <a:solidFill>
                  <a:schemeClr val="tx2"/>
                </a:solidFill>
              </a:endParaRPr>
            </a:p>
          </p:txBody>
        </p:sp>
      </p:grpSp>
      <p:sp>
        <p:nvSpPr>
          <p:cNvPr id="21" name="Text Placeholder 9"/>
          <p:cNvSpPr>
            <a:spLocks noGrp="1"/>
          </p:cNvSpPr>
          <p:nvPr>
            <p:ph type="body" sz="quarter" idx="44"/>
          </p:nvPr>
        </p:nvSpPr>
        <p:spPr>
          <a:xfrm>
            <a:off x="4086136" y="4608000"/>
            <a:ext cx="4016554" cy="2016000"/>
          </a:xfrm>
          <a:noFill/>
        </p:spPr>
        <p:txBody>
          <a:bodyPr lIns="288000" tIns="288000" rIns="288000" bIns="288000" anchor="ctr" anchorCtr="0"/>
          <a:lstStyle>
            <a:lvl1pPr>
              <a:buClr>
                <a:schemeClr val="tx1"/>
              </a:buClr>
              <a:defRPr sz="1800" b="0">
                <a:solidFill>
                  <a:srgbClr val="FFFFFF"/>
                </a:solidFill>
              </a:defRPr>
            </a:lvl1pPr>
            <a:lvl2pPr marL="342900" indent="-342900">
              <a:buClr>
                <a:schemeClr val="tx1"/>
              </a:buClr>
              <a:buFont typeface="Arial" panose="020B0604020202020204" pitchFamily="34" charset="0"/>
              <a:buChar char="•"/>
              <a:defRPr>
                <a:solidFill>
                  <a:schemeClr val="tx1"/>
                </a:solidFill>
              </a:defRPr>
            </a:lvl2pPr>
            <a:lvl3pPr marL="642937" indent="-285750">
              <a:buClr>
                <a:schemeClr val="tx1"/>
              </a:buClr>
              <a:buFont typeface="Arial" panose="020B0604020202020204" pitchFamily="34" charset="0"/>
              <a:buChar char="-"/>
              <a:defRPr>
                <a:solidFill>
                  <a:schemeClr val="tx1"/>
                </a:solidFill>
              </a:defRPr>
            </a:lvl3pPr>
          </a:lstStyle>
          <a:p>
            <a:pPr lvl="0"/>
            <a:r>
              <a:rPr lang="sv-SE" noProof="0"/>
              <a:t>Click to edit Master text styles</a:t>
            </a:r>
          </a:p>
        </p:txBody>
      </p:sp>
      <p:sp>
        <p:nvSpPr>
          <p:cNvPr id="17" name="Picture Placeholder 2"/>
          <p:cNvSpPr>
            <a:spLocks noGrp="1"/>
          </p:cNvSpPr>
          <p:nvPr>
            <p:ph type="pic" sz="quarter" idx="41" hasCustomPrompt="1"/>
          </p:nvPr>
        </p:nvSpPr>
        <p:spPr>
          <a:xfrm>
            <a:off x="0"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3" name="Picture Placeholder 2"/>
          <p:cNvSpPr>
            <a:spLocks noGrp="1"/>
          </p:cNvSpPr>
          <p:nvPr>
            <p:ph type="pic" sz="quarter" idx="40" hasCustomPrompt="1"/>
          </p:nvPr>
        </p:nvSpPr>
        <p:spPr>
          <a:xfrm>
            <a:off x="8172271" y="4608000"/>
            <a:ext cx="4016554" cy="2250000"/>
          </a:xfrm>
          <a:noFill/>
        </p:spPr>
        <p:txBody>
          <a:bodyPr lIns="180000" tIns="180000" rIns="180000" bIns="180000">
            <a:normAutofit/>
          </a:bodyPr>
          <a:lstStyle>
            <a:lvl1pPr>
              <a:defRPr sz="1800" b="0">
                <a:solidFill>
                  <a:srgbClr val="5F5F64"/>
                </a:solidFill>
              </a:defRPr>
            </a:lvl1pPr>
          </a:lstStyle>
          <a:p>
            <a:r>
              <a:rPr lang="en-GB" noProof="0" dirty="0"/>
              <a:t>Click to insert picture</a:t>
            </a:r>
          </a:p>
        </p:txBody>
      </p:sp>
      <p:sp>
        <p:nvSpPr>
          <p:cNvPr id="11" name="Text Placeholder 43"/>
          <p:cNvSpPr>
            <a:spLocks noGrp="1"/>
          </p:cNvSpPr>
          <p:nvPr>
            <p:ph idx="1"/>
          </p:nvPr>
        </p:nvSpPr>
        <p:spPr>
          <a:xfrm>
            <a:off x="767800" y="1728001"/>
            <a:ext cx="10653225" cy="2844000"/>
          </a:xfrm>
          <a:prstGeom prst="rect">
            <a:avLst/>
          </a:prstGeom>
        </p:spPr>
        <p:txBody>
          <a:bodyPr vert="horz" lIns="0" tIns="0" rIns="0" bIns="45720" rtlCol="0">
            <a:noAutofit/>
          </a:bodyPr>
          <a:lstStyle>
            <a:lvl3pPr>
              <a:defRPr/>
            </a:lvl3p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endParaRPr lang="en-GB" noProof="0" dirty="0"/>
          </a:p>
        </p:txBody>
      </p:sp>
      <p:sp>
        <p:nvSpPr>
          <p:cNvPr id="16" name="Title Placeholder 1"/>
          <p:cNvSpPr>
            <a:spLocks noGrp="1"/>
          </p:cNvSpPr>
          <p:nvPr>
            <p:ph type="title"/>
          </p:nvPr>
        </p:nvSpPr>
        <p:spPr>
          <a:xfrm>
            <a:off x="767800" y="504001"/>
            <a:ext cx="10653225" cy="443198"/>
          </a:xfrm>
          <a:prstGeom prst="rect">
            <a:avLst/>
          </a:prstGeom>
        </p:spPr>
        <p:txBody>
          <a:bodyPr vert="horz" lIns="0" tIns="0" rIns="0" bIns="0" rtlCol="0" anchor="t" anchorCtr="0">
            <a:spAutoFit/>
          </a:bodyPr>
          <a:lstStyle/>
          <a:p>
            <a:r>
              <a:rPr lang="sv-SE"/>
              <a:t>Click to edit Master title style</a:t>
            </a:r>
            <a:endParaRPr lang="en-GB" dirty="0"/>
          </a:p>
        </p:txBody>
      </p:sp>
      <p:sp>
        <p:nvSpPr>
          <p:cNvPr id="12" name="Picture Placeholder 6"/>
          <p:cNvSpPr>
            <a:spLocks noGrp="1"/>
          </p:cNvSpPr>
          <p:nvPr userDrawn="1">
            <p:ph type="pic" sz="quarter" idx="39" hasCustomPrompt="1"/>
          </p:nvPr>
        </p:nvSpPr>
        <p:spPr>
          <a:xfrm>
            <a:off x="0" y="6231600"/>
            <a:ext cx="12188825" cy="626400"/>
          </a:xfrm>
          <a:blipFill dpi="0" rotWithShape="1">
            <a:blip r:embed="rId2"/>
            <a:srcRect/>
            <a:stretch>
              <a:fillRect/>
            </a:stretch>
          </a:blipFill>
        </p:spPr>
        <p:txBody>
          <a:bodyPr wrap="none" lIns="0" rIns="0" bIns="0" anchor="b" anchorCtr="1">
            <a:noAutofit/>
          </a:bodyPr>
          <a:lstStyle/>
          <a:p>
            <a:r>
              <a:rPr lang="en-GB" noProof="0" dirty="0"/>
              <a:t> </a:t>
            </a:r>
          </a:p>
        </p:txBody>
      </p:sp>
    </p:spTree>
    <p:extLst>
      <p:ext uri="{BB962C8B-B14F-4D97-AF65-F5344CB8AC3E}">
        <p14:creationId xmlns:p14="http://schemas.microsoft.com/office/powerpoint/2010/main" val="170294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7800" y="504000"/>
            <a:ext cx="10653225" cy="443198"/>
          </a:xfrm>
          <a:prstGeom prst="rect">
            <a:avLst/>
          </a:prstGeom>
        </p:spPr>
        <p:txBody>
          <a:bodyPr vert="horz" lIns="0" tIns="0" rIns="0" bIns="0" rtlCol="0" anchor="t" anchorCtr="0">
            <a:spAutoFit/>
          </a:bodyPr>
          <a:lstStyle/>
          <a:p>
            <a:r>
              <a:rPr lang="en-US" dirty="0"/>
              <a:t>Click to edit Master title</a:t>
            </a:r>
            <a:endParaRPr lang="en-GB" dirty="0"/>
          </a:p>
        </p:txBody>
      </p:sp>
      <p:sp>
        <p:nvSpPr>
          <p:cNvPr id="44" name="Text Placeholder 43"/>
          <p:cNvSpPr>
            <a:spLocks noGrp="1"/>
          </p:cNvSpPr>
          <p:nvPr>
            <p:ph type="body" idx="1"/>
          </p:nvPr>
        </p:nvSpPr>
        <p:spPr>
          <a:xfrm>
            <a:off x="767800" y="1728001"/>
            <a:ext cx="10653225" cy="4140000"/>
          </a:xfrm>
          <a:prstGeom prst="rect">
            <a:avLst/>
          </a:prstGeom>
        </p:spPr>
        <p:txBody>
          <a:bodyPr vert="horz" lIns="0" tIns="0" rIns="0" bIns="45720" rtlCol="0">
            <a:no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GB" dirty="0"/>
          </a:p>
        </p:txBody>
      </p:sp>
      <p:sp>
        <p:nvSpPr>
          <p:cNvPr id="4" name="Text Box 30"/>
          <p:cNvSpPr txBox="1">
            <a:spLocks noChangeArrowheads="1"/>
          </p:cNvSpPr>
          <p:nvPr/>
        </p:nvSpPr>
        <p:spPr bwMode="auto">
          <a:xfrm>
            <a:off x="354317" y="6665934"/>
            <a:ext cx="475451"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00" b="0" i="0" u="none" strike="noStrike" cap="none" normalizeH="0" baseline="0" noProof="0" dirty="0">
                <a:ln>
                  <a:noFill/>
                </a:ln>
                <a:solidFill>
                  <a:schemeClr val="bg1"/>
                </a:solidFill>
                <a:effectLst/>
                <a:latin typeface="+mn-lt"/>
              </a:rPr>
              <a:t>© SKF Group</a:t>
            </a:r>
          </a:p>
        </p:txBody>
      </p:sp>
    </p:spTree>
    <p:extLst>
      <p:ext uri="{BB962C8B-B14F-4D97-AF65-F5344CB8AC3E}">
        <p14:creationId xmlns:p14="http://schemas.microsoft.com/office/powerpoint/2010/main" val="426906527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30" r:id="rId6"/>
    <p:sldLayoutId id="2147483734" r:id="rId7"/>
    <p:sldLayoutId id="2147483752" r:id="rId8"/>
    <p:sldLayoutId id="2147483773" r:id="rId9"/>
    <p:sldLayoutId id="2147483838" r:id="rId10"/>
    <p:sldLayoutId id="2147483775" r:id="rId11"/>
    <p:sldLayoutId id="2147483839" r:id="rId12"/>
    <p:sldLayoutId id="2147483777" r:id="rId13"/>
    <p:sldLayoutId id="2147483840" r:id="rId14"/>
    <p:sldLayoutId id="2147483744" r:id="rId15"/>
    <p:sldLayoutId id="2147483842" r:id="rId16"/>
    <p:sldLayoutId id="2147483743" r:id="rId17"/>
    <p:sldLayoutId id="2147483841" r:id="rId18"/>
    <p:sldLayoutId id="2147483751" r:id="rId19"/>
    <p:sldLayoutId id="2147483843" r:id="rId20"/>
    <p:sldLayoutId id="2147483836" r:id="rId21"/>
    <p:sldLayoutId id="2147483846" r:id="rId22"/>
    <p:sldLayoutId id="2147483850" r:id="rId23"/>
    <p:sldLayoutId id="2147483854" r:id="rId24"/>
    <p:sldLayoutId id="2147483855" r:id="rId25"/>
  </p:sldLayoutIdLst>
  <p:hf hdr="0" ftr="0"/>
  <p:txStyles>
    <p:titleStyle>
      <a:lvl1pPr algn="l" defTabSz="914400" rtl="0" eaLnBrk="1" latinLnBrk="0" hangingPunct="1">
        <a:lnSpc>
          <a:spcPct val="90000"/>
        </a:lnSpc>
        <a:spcBef>
          <a:spcPct val="0"/>
        </a:spcBef>
        <a:buNone/>
        <a:defRPr sz="3200" b="1" kern="1200" baseline="0">
          <a:solidFill>
            <a:schemeClr val="tx2"/>
          </a:solidFill>
          <a:latin typeface="+mj-lt"/>
          <a:ea typeface="+mj-ea"/>
          <a:cs typeface="+mj-cs"/>
        </a:defRPr>
      </a:lvl1pPr>
    </p:titleStyle>
    <p:bodyStyle>
      <a:lvl1pPr marL="0" marR="0" indent="0" algn="l" defTabSz="914400" rtl="0" eaLnBrk="1" fontAlgn="base" latinLnBrk="0" hangingPunct="1">
        <a:lnSpc>
          <a:spcPct val="100000"/>
        </a:lnSpc>
        <a:spcBef>
          <a:spcPts val="1800"/>
        </a:spcBef>
        <a:spcAft>
          <a:spcPts val="0"/>
        </a:spcAft>
        <a:buClr>
          <a:schemeClr val="accent4"/>
        </a:buClr>
        <a:buSzPts val="2000"/>
        <a:buFont typeface="Arial" pitchFamily="34" charset="0"/>
        <a:buNone/>
        <a:tabLst/>
        <a:defRPr sz="2000" b="0" kern="1200">
          <a:solidFill>
            <a:schemeClr val="tx2"/>
          </a:solidFill>
          <a:latin typeface="+mn-lt"/>
          <a:ea typeface="+mn-ea"/>
          <a:cs typeface="+mn-cs"/>
        </a:defRPr>
      </a:lvl1pPr>
      <a:lvl2pPr marL="342900" marR="0" indent="-342900" algn="l" defTabSz="914400" rtl="0" eaLnBrk="1" fontAlgn="base" latinLnBrk="0" hangingPunct="1">
        <a:lnSpc>
          <a:spcPct val="100000"/>
        </a:lnSpc>
        <a:spcBef>
          <a:spcPts val="600"/>
        </a:spcBef>
        <a:spcAft>
          <a:spcPts val="0"/>
        </a:spcAft>
        <a:buClr>
          <a:srgbClr val="0066CC"/>
        </a:buClr>
        <a:buSzPct val="100000"/>
        <a:buFont typeface="Arial" panose="020B0604020202020204" pitchFamily="34" charset="0"/>
        <a:buChar char="•"/>
        <a:tabLst/>
        <a:defRPr sz="2000" kern="1200">
          <a:solidFill>
            <a:schemeClr val="tx2"/>
          </a:solidFill>
          <a:latin typeface="+mn-lt"/>
          <a:ea typeface="+mn-ea"/>
          <a:cs typeface="+mn-cs"/>
        </a:defRPr>
      </a:lvl2pPr>
      <a:lvl3pPr marL="642937" marR="0" indent="-285750" algn="l" defTabSz="914400" rtl="0" eaLnBrk="1" fontAlgn="base" latinLnBrk="0" hangingPunct="1">
        <a:lnSpc>
          <a:spcPct val="100000"/>
        </a:lnSpc>
        <a:spcBef>
          <a:spcPts val="600"/>
        </a:spcBef>
        <a:spcAft>
          <a:spcPct val="0"/>
        </a:spcAft>
        <a:buClr>
          <a:srgbClr val="0066CC"/>
        </a:buClr>
        <a:buSzPct val="100000"/>
        <a:buFont typeface="Arial" panose="020B0604020202020204" pitchFamily="34" charset="0"/>
        <a:buChar char="-"/>
        <a:tabLst/>
        <a:defRPr sz="1800" kern="1200">
          <a:solidFill>
            <a:schemeClr val="tx2"/>
          </a:solidFill>
          <a:latin typeface="+mn-lt"/>
          <a:ea typeface="+mn-ea"/>
          <a:cs typeface="+mn-cs"/>
        </a:defRPr>
      </a:lvl3pPr>
      <a:lvl4pPr marL="1001712" marR="0" indent="-285750" algn="l" defTabSz="914400" rtl="0" eaLnBrk="1" fontAlgn="base" latinLnBrk="0" hangingPunct="1">
        <a:lnSpc>
          <a:spcPct val="100000"/>
        </a:lnSpc>
        <a:spcBef>
          <a:spcPts val="300"/>
        </a:spcBef>
        <a:spcAft>
          <a:spcPct val="0"/>
        </a:spcAft>
        <a:buClr>
          <a:srgbClr val="0066CC"/>
        </a:buClr>
        <a:buSzPct val="100000"/>
        <a:buFont typeface="Arial" pitchFamily="34" charset="0"/>
        <a:buChar char="•"/>
        <a:tabLst/>
        <a:defRPr sz="1600" kern="1200">
          <a:solidFill>
            <a:schemeClr val="tx2"/>
          </a:solidFill>
          <a:latin typeface="+mn-lt"/>
          <a:ea typeface="+mn-ea"/>
          <a:cs typeface="+mn-cs"/>
        </a:defRPr>
      </a:lvl4pPr>
      <a:lvl5pPr marL="1338263" indent="-265113" algn="l" defTabSz="914400" rtl="0" eaLnBrk="1" latinLnBrk="0" hangingPunct="1">
        <a:lnSpc>
          <a:spcPct val="100000"/>
        </a:lnSpc>
        <a:spcBef>
          <a:spcPts val="300"/>
        </a:spcBef>
        <a:buClr>
          <a:srgbClr val="0066CC"/>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KF Headquarters.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771" b="16771"/>
          <a:stretch>
            <a:fillRect/>
          </a:stretch>
        </p:blipFill>
        <p:spPr>
          <a:xfrm>
            <a:off x="0" y="2317168"/>
            <a:ext cx="12188825" cy="4557600"/>
          </a:xfrm>
        </p:spPr>
      </p:pic>
      <p:sp>
        <p:nvSpPr>
          <p:cNvPr id="4" name="Title 3"/>
          <p:cNvSpPr>
            <a:spLocks noGrp="1"/>
          </p:cNvSpPr>
          <p:nvPr>
            <p:ph type="ctrTitle"/>
          </p:nvPr>
        </p:nvSpPr>
        <p:spPr>
          <a:xfrm>
            <a:off x="767800" y="504000"/>
            <a:ext cx="10653225" cy="553998"/>
          </a:xfrm>
        </p:spPr>
        <p:txBody>
          <a:bodyPr/>
          <a:lstStyle/>
          <a:p>
            <a:r>
              <a:rPr lang="en-US" dirty="0"/>
              <a:t>SKF </a:t>
            </a:r>
            <a:r>
              <a:rPr lang="en-US" dirty="0" err="1"/>
              <a:t>Multilog</a:t>
            </a:r>
            <a:r>
              <a:rPr lang="en-US" dirty="0"/>
              <a:t> IMx-8</a:t>
            </a:r>
          </a:p>
        </p:txBody>
      </p:sp>
      <p:sp>
        <p:nvSpPr>
          <p:cNvPr id="5" name="Subtitle 4"/>
          <p:cNvSpPr>
            <a:spLocks noGrp="1"/>
          </p:cNvSpPr>
          <p:nvPr>
            <p:ph type="subTitle" idx="1"/>
          </p:nvPr>
        </p:nvSpPr>
        <p:spPr>
          <a:xfrm>
            <a:off x="767800" y="1908000"/>
            <a:ext cx="10653225" cy="415498"/>
          </a:xfrm>
        </p:spPr>
        <p:txBody>
          <a:bodyPr/>
          <a:lstStyle/>
          <a:p>
            <a:r>
              <a:rPr lang="sv-SE" sz="2400" dirty="0"/>
              <a:t>Machine Health</a:t>
            </a:r>
            <a:endParaRPr lang="en-US" sz="2400" dirty="0"/>
          </a:p>
        </p:txBody>
      </p:sp>
      <p:sp>
        <p:nvSpPr>
          <p:cNvPr id="3" name="Picture Placeholder 2"/>
          <p:cNvSpPr>
            <a:spLocks noGrp="1"/>
          </p:cNvSpPr>
          <p:nvPr>
            <p:ph type="pic" sz="quarter" idx="39"/>
          </p:nvPr>
        </p:nvSpPr>
        <p:spPr/>
      </p:sp>
    </p:spTree>
    <p:extLst>
      <p:ext uri="{BB962C8B-B14F-4D97-AF65-F5344CB8AC3E}">
        <p14:creationId xmlns:p14="http://schemas.microsoft.com/office/powerpoint/2010/main" val="378813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ontent Placeholder 30"/>
          <p:cNvGraphicFramePr>
            <a:graphicFrameLocks noGrp="1"/>
          </p:cNvGraphicFramePr>
          <p:nvPr>
            <p:ph idx="1"/>
            <p:extLst>
              <p:ext uri="{D42A27DB-BD31-4B8C-83A1-F6EECF244321}">
                <p14:modId xmlns:p14="http://schemas.microsoft.com/office/powerpoint/2010/main" val="3349356593"/>
              </p:ext>
            </p:extLst>
          </p:nvPr>
        </p:nvGraphicFramePr>
        <p:xfrm>
          <a:off x="768350" y="1340768"/>
          <a:ext cx="6838950" cy="4742688"/>
        </p:xfrm>
        <a:graphic>
          <a:graphicData uri="http://schemas.openxmlformats.org/drawingml/2006/table">
            <a:tbl>
              <a:tblPr bandRow="1">
                <a:tableStyleId>{8EC20E35-A176-4012-BC5E-935CFFF8708E}</a:tableStyleId>
              </a:tblPr>
              <a:tblGrid>
                <a:gridCol w="2229718">
                  <a:extLst>
                    <a:ext uri="{9D8B030D-6E8A-4147-A177-3AD203B41FA5}">
                      <a16:colId xmlns:a16="http://schemas.microsoft.com/office/drawing/2014/main" val="4288075318"/>
                    </a:ext>
                  </a:extLst>
                </a:gridCol>
                <a:gridCol w="4609232">
                  <a:extLst>
                    <a:ext uri="{9D8B030D-6E8A-4147-A177-3AD203B41FA5}">
                      <a16:colId xmlns:a16="http://schemas.microsoft.com/office/drawing/2014/main" val="3850969564"/>
                    </a:ext>
                  </a:extLst>
                </a:gridCol>
              </a:tblGrid>
              <a:tr h="370840">
                <a:tc>
                  <a:txBody>
                    <a:bodyPr/>
                    <a:lstStyle/>
                    <a:p>
                      <a:r>
                        <a:rPr lang="de-DE" sz="1600" dirty="0"/>
                        <a:t>Größe</a:t>
                      </a:r>
                      <a:endParaRPr lang="en-GB" sz="1600" dirty="0">
                        <a:solidFill>
                          <a:schemeClr val="tx2"/>
                        </a:solidFill>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de-DE" sz="1600" dirty="0"/>
                        <a:t>104 x 173 x 40 mm</a:t>
                      </a:r>
                      <a:endParaRPr lang="en-GB" sz="1600" dirty="0">
                        <a:solidFill>
                          <a:schemeClr val="tx2"/>
                        </a:solidFill>
                      </a:endParaRPr>
                    </a:p>
                  </a:txBody>
                  <a:tcP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2564128"/>
                  </a:ext>
                </a:extLst>
              </a:tr>
              <a:tr h="370840">
                <a:tc>
                  <a:txBody>
                    <a:bodyPr/>
                    <a:lstStyle/>
                    <a:p>
                      <a:r>
                        <a:rPr lang="de-DE" sz="1600" dirty="0"/>
                        <a:t>Gewicht</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450 g</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14503658"/>
                  </a:ext>
                </a:extLst>
              </a:tr>
              <a:tr h="370840">
                <a:tc>
                  <a:txBody>
                    <a:bodyPr/>
                    <a:lstStyle/>
                    <a:p>
                      <a:r>
                        <a:rPr lang="de-DE" sz="1600" dirty="0"/>
                        <a:t>Montage</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DIN-Schiene (IP30)</a:t>
                      </a:r>
                      <a:r>
                        <a:rPr lang="de-DE" sz="1600" baseline="0" dirty="0"/>
                        <a:t> oder IP65-Schrank</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2267438"/>
                  </a:ext>
                </a:extLst>
              </a:tr>
              <a:tr h="370840">
                <a:tc>
                  <a:txBody>
                    <a:bodyPr/>
                    <a:lstStyle/>
                    <a:p>
                      <a:r>
                        <a:rPr lang="de-DE" sz="1600" dirty="0"/>
                        <a:t>Temperaturbereich</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-40 bis zu +70 °C</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23209384"/>
                  </a:ext>
                </a:extLst>
              </a:tr>
              <a:tr h="370840">
                <a:tc>
                  <a:txBody>
                    <a:bodyPr/>
                    <a:lstStyle/>
                    <a:p>
                      <a:r>
                        <a:rPr lang="de-DE" sz="1600" dirty="0"/>
                        <a:t>Energieversorgung</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marL="177800" marR="0" lvl="8"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u="none" strike="noStrike" kern="1200" cap="none" spc="0" normalizeH="0" baseline="0" noProof="0" dirty="0" err="1">
                          <a:ln>
                            <a:noFill/>
                          </a:ln>
                          <a:effectLst/>
                          <a:uLnTx/>
                          <a:uFillTx/>
                        </a:rPr>
                        <a:t>PoE</a:t>
                      </a:r>
                      <a:r>
                        <a:rPr kumimoji="0" lang="en-US" sz="1600" u="none" strike="noStrike" kern="1200" cap="none" spc="0" normalizeH="0" baseline="0" noProof="0" dirty="0">
                          <a:ln>
                            <a:noFill/>
                          </a:ln>
                          <a:effectLst/>
                          <a:uLnTx/>
                          <a:uFillTx/>
                        </a:rPr>
                        <a:t> (Power over Ethernet)	</a:t>
                      </a:r>
                    </a:p>
                    <a:p>
                      <a:pPr marL="177800" marR="0" lvl="8"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u="none" strike="noStrike" kern="1200" cap="none" spc="0" normalizeH="0" baseline="0" noProof="0" dirty="0">
                          <a:ln>
                            <a:noFill/>
                          </a:ln>
                          <a:effectLst/>
                          <a:uLnTx/>
                          <a:uFillTx/>
                        </a:rPr>
                        <a:t>24-48 VDC</a:t>
                      </a:r>
                      <a:endParaRPr kumimoji="0" lang="en-US" sz="1600" b="0" i="0" u="none" strike="noStrike" kern="1200" cap="none" spc="0" normalizeH="0" baseline="0" noProof="0" dirty="0">
                        <a:ln>
                          <a:noFill/>
                        </a:ln>
                        <a:solidFill>
                          <a:srgbClr val="5F5F64"/>
                        </a:solidFill>
                        <a:effectLst/>
                        <a:uLnTx/>
                        <a:uFillTx/>
                        <a:latin typeface="+mn-lt"/>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801252"/>
                  </a:ext>
                </a:extLst>
              </a:tr>
              <a:tr h="370840">
                <a:tc>
                  <a:txBody>
                    <a:bodyPr/>
                    <a:lstStyle/>
                    <a:p>
                      <a:r>
                        <a:rPr lang="de-DE" sz="1600" dirty="0"/>
                        <a:t>Analogeingänge</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8 (dynamisch</a:t>
                      </a:r>
                      <a:r>
                        <a:rPr lang="de-DE" sz="1600" baseline="0" dirty="0"/>
                        <a:t> oder statisch)</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68016597"/>
                  </a:ext>
                </a:extLst>
              </a:tr>
              <a:tr h="370840">
                <a:tc>
                  <a:txBody>
                    <a:bodyPr/>
                    <a:lstStyle/>
                    <a:p>
                      <a:r>
                        <a:rPr lang="de-DE" sz="1600" dirty="0"/>
                        <a:t>Digitaleingänge</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2</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14430879"/>
                  </a:ext>
                </a:extLst>
              </a:tr>
              <a:tr h="370840">
                <a:tc>
                  <a:txBody>
                    <a:bodyPr/>
                    <a:lstStyle/>
                    <a:p>
                      <a:r>
                        <a:rPr lang="de-DE" sz="1600" dirty="0"/>
                        <a:t>Relais</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de-DE" sz="1600" dirty="0"/>
                        <a:t>3 Relaisausgänge</a:t>
                      </a:r>
                    </a:p>
                    <a:p>
                      <a:pPr marL="742950" lvl="1" indent="-285750">
                        <a:buFont typeface="Arial" panose="020B0604020202020204" pitchFamily="34" charset="0"/>
                        <a:buChar char="•"/>
                      </a:pPr>
                      <a:r>
                        <a:rPr lang="de-DE" sz="1600" dirty="0"/>
                        <a:t>2 Warnsignale</a:t>
                      </a:r>
                    </a:p>
                    <a:p>
                      <a:pPr marL="742950" lvl="1" indent="-285750">
                        <a:buFont typeface="Arial" panose="020B0604020202020204" pitchFamily="34" charset="0"/>
                        <a:buChar char="•"/>
                      </a:pPr>
                      <a:r>
                        <a:rPr lang="de-DE" sz="1600" dirty="0"/>
                        <a:t>1 Systemalarm</a:t>
                      </a:r>
                      <a:endParaRPr lang="en-GB" sz="1600"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8411350"/>
                  </a:ext>
                </a:extLst>
              </a:tr>
              <a:tr h="370840">
                <a:tc>
                  <a:txBody>
                    <a:bodyPr/>
                    <a:lstStyle/>
                    <a:p>
                      <a:r>
                        <a:rPr lang="de-DE" sz="1600" dirty="0"/>
                        <a:t>Arbeitsspeicher</a:t>
                      </a:r>
                      <a:endParaRPr lang="en-GB" sz="1600" dirty="0">
                        <a:solidFill>
                          <a:schemeClr val="tx2"/>
                        </a:solidFill>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de-DE" sz="1600" dirty="0"/>
                        <a:t>4 GB</a:t>
                      </a:r>
                    </a:p>
                    <a:p>
                      <a:pPr marL="742950" lvl="1" indent="-285750">
                        <a:buFont typeface="Arial" panose="020B0604020202020204" pitchFamily="34" charset="0"/>
                        <a:buChar char="•"/>
                      </a:pPr>
                      <a:r>
                        <a:rPr lang="de-DE" sz="1600" dirty="0"/>
                        <a:t>1GB dynamisch</a:t>
                      </a:r>
                    </a:p>
                    <a:p>
                      <a:pPr marL="742950" lvl="1" indent="-285750">
                        <a:buFont typeface="Arial" panose="020B0604020202020204" pitchFamily="34" charset="0"/>
                        <a:buChar char="•"/>
                      </a:pPr>
                      <a:r>
                        <a:rPr lang="de-DE" sz="1600" dirty="0"/>
                        <a:t>1GB zusätzliche Ereignisse</a:t>
                      </a:r>
                    </a:p>
                    <a:p>
                      <a:pPr marL="742950" lvl="1" indent="-285750">
                        <a:buFont typeface="Arial" panose="020B0604020202020204" pitchFamily="34" charset="0"/>
                        <a:buChar char="•"/>
                      </a:pPr>
                      <a:r>
                        <a:rPr lang="de-DE" sz="1600" dirty="0"/>
                        <a:t>2GB vorbehalten</a:t>
                      </a:r>
                      <a:endParaRPr lang="en-GB" sz="1600" dirty="0">
                        <a:solidFill>
                          <a:schemeClr val="tx2"/>
                        </a:solidFill>
                      </a:endParaRP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59976842"/>
                  </a:ext>
                </a:extLst>
              </a:tr>
            </a:tbl>
          </a:graphicData>
        </a:graphic>
      </p:graphicFrame>
      <p:pic>
        <p:nvPicPr>
          <p:cNvPr id="30" name="Picture Placeholder 7"/>
          <p:cNvPicPr>
            <a:picLocks noChangeAspect="1"/>
          </p:cNvPicPr>
          <p:nvPr/>
        </p:nvPicPr>
        <p:blipFill rotWithShape="1">
          <a:blip r:embed="rId2" cstate="print">
            <a:extLst>
              <a:ext uri="{28A0092B-C50C-407E-A947-70E740481C1C}">
                <a14:useLocalDpi xmlns:a14="http://schemas.microsoft.com/office/drawing/2010/main" val="0"/>
              </a:ext>
            </a:extLst>
          </a:blip>
          <a:srcRect l="7622" t="8490" r="5592" b="15072"/>
          <a:stretch/>
        </p:blipFill>
        <p:spPr>
          <a:xfrm>
            <a:off x="7889988" y="188640"/>
            <a:ext cx="3749040" cy="2468880"/>
          </a:xfrm>
          <a:prstGeom prst="rect">
            <a:avLst/>
          </a:prstGeom>
        </p:spPr>
      </p:pic>
      <p:sp>
        <p:nvSpPr>
          <p:cNvPr id="3" name="Date Placeholder 2"/>
          <p:cNvSpPr>
            <a:spLocks noGrp="1"/>
          </p:cNvSpPr>
          <p:nvPr>
            <p:ph type="dt" sz="half" idx="25"/>
          </p:nvPr>
        </p:nvSpPr>
        <p:spPr/>
        <p:txBody>
          <a:bodyPr/>
          <a:lstStyle/>
          <a:p>
            <a:fld id="{9522FB10-0EBA-E542-BFBD-7EB00856B126}" type="datetime3">
              <a:rPr lang="sv-SE" smtClean="0"/>
              <a:t>17-05-08</a:t>
            </a:fld>
            <a:endParaRPr lang="en-GB" dirty="0"/>
          </a:p>
        </p:txBody>
      </p:sp>
      <p:sp>
        <p:nvSpPr>
          <p:cNvPr id="4" name="Slide Number Placeholder 3"/>
          <p:cNvSpPr>
            <a:spLocks noGrp="1"/>
          </p:cNvSpPr>
          <p:nvPr>
            <p:ph type="sldNum" sz="quarter" idx="12"/>
          </p:nvPr>
        </p:nvSpPr>
        <p:spPr/>
        <p:txBody>
          <a:bodyPr/>
          <a:lstStyle/>
          <a:p>
            <a:r>
              <a:rPr lang="en-GB"/>
              <a:t>Slide </a:t>
            </a:r>
            <a:fld id="{F29293AB-9AE5-4A3A-8BD1-7FB6AD59B413}" type="slidenum">
              <a:rPr lang="en-GB" smtClean="0"/>
              <a:pPr/>
              <a:t>10</a:t>
            </a:fld>
            <a:endParaRPr lang="en-GB" dirty="0"/>
          </a:p>
        </p:txBody>
      </p:sp>
      <p:sp>
        <p:nvSpPr>
          <p:cNvPr id="27" name="Title 26"/>
          <p:cNvSpPr>
            <a:spLocks noGrp="1"/>
          </p:cNvSpPr>
          <p:nvPr>
            <p:ph type="title"/>
          </p:nvPr>
        </p:nvSpPr>
        <p:spPr/>
        <p:txBody>
          <a:bodyPr/>
          <a:lstStyle/>
          <a:p>
            <a:r>
              <a:rPr lang="en-US" dirty="0"/>
              <a:t>IMx-8 </a:t>
            </a:r>
            <a:r>
              <a:rPr lang="en-US" dirty="0" err="1"/>
              <a:t>Eigenschaften</a:t>
            </a:r>
            <a:r>
              <a:rPr lang="en-US" dirty="0"/>
              <a:t> and </a:t>
            </a:r>
            <a:r>
              <a:rPr lang="en-US" dirty="0" err="1"/>
              <a:t>Funktionen</a:t>
            </a:r>
            <a:endParaRPr lang="en-GB" dirty="0"/>
          </a:p>
        </p:txBody>
      </p:sp>
      <p:pic>
        <p:nvPicPr>
          <p:cNvPr id="29" name="Picture 28"/>
          <p:cNvPicPr>
            <a:picLocks noChangeAspect="1"/>
          </p:cNvPicPr>
          <p:nvPr/>
        </p:nvPicPr>
        <p:blipFill rotWithShape="1">
          <a:blip r:embed="rId3"/>
          <a:srcRect l="26355" t="6657" r="19085" b="7418"/>
          <a:stretch/>
        </p:blipFill>
        <p:spPr>
          <a:xfrm>
            <a:off x="8269787" y="2780928"/>
            <a:ext cx="3114680" cy="3278611"/>
          </a:xfrm>
          <a:prstGeom prst="rect">
            <a:avLst/>
          </a:prstGeom>
        </p:spPr>
      </p:pic>
    </p:spTree>
    <p:extLst>
      <p:ext uri="{BB962C8B-B14F-4D97-AF65-F5344CB8AC3E}">
        <p14:creationId xmlns:p14="http://schemas.microsoft.com/office/powerpoint/2010/main" val="368265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719" r="35540" b="8897"/>
          <a:stretch/>
        </p:blipFill>
        <p:spPr>
          <a:xfrm>
            <a:off x="7780212" y="294572"/>
            <a:ext cx="3010740" cy="5921122"/>
          </a:xfrm>
          <a:prstGeom prst="rect">
            <a:avLst/>
          </a:prstGeom>
        </p:spPr>
      </p:pic>
      <p:sp>
        <p:nvSpPr>
          <p:cNvPr id="2" name="Title 1"/>
          <p:cNvSpPr>
            <a:spLocks noGrp="1"/>
          </p:cNvSpPr>
          <p:nvPr>
            <p:ph type="title"/>
          </p:nvPr>
        </p:nvSpPr>
        <p:spPr>
          <a:xfrm>
            <a:off x="767800" y="504000"/>
            <a:ext cx="10653225" cy="443198"/>
          </a:xfrm>
        </p:spPr>
        <p:txBody>
          <a:bodyPr/>
          <a:lstStyle/>
          <a:p>
            <a:r>
              <a:rPr lang="en-US" dirty="0"/>
              <a:t>IMx-8 </a:t>
            </a:r>
            <a:r>
              <a:rPr lang="en-US" dirty="0" err="1"/>
              <a:t>Eigenschaften</a:t>
            </a:r>
            <a:r>
              <a:rPr lang="en-US" dirty="0"/>
              <a:t> and </a:t>
            </a:r>
            <a:r>
              <a:rPr lang="en-US" dirty="0" err="1"/>
              <a:t>Funktionen</a:t>
            </a:r>
            <a:endParaRPr lang="en-US" dirty="0">
              <a:solidFill>
                <a:srgbClr val="FF0000"/>
              </a:solidFill>
            </a:endParaRPr>
          </a:p>
        </p:txBody>
      </p:sp>
      <p:sp>
        <p:nvSpPr>
          <p:cNvPr id="5" name="Slide Number Placeholder 4"/>
          <p:cNvSpPr>
            <a:spLocks noGrp="1"/>
          </p:cNvSpPr>
          <p:nvPr>
            <p:ph type="sldNum" sz="quarter" idx="12"/>
          </p:nvPr>
        </p:nvSpPr>
        <p:spPr/>
        <p:txBody>
          <a:bodyPr/>
          <a:lstStyle/>
          <a:p>
            <a:r>
              <a:rPr lang="en-GB" dirty="0"/>
              <a:t>Slide </a:t>
            </a:r>
            <a:fld id="{F29293AB-9AE5-4A3A-8BD1-7FB6AD59B413}" type="slidenum">
              <a:rPr lang="en-GB" smtClean="0"/>
              <a:pPr/>
              <a:t>11</a:t>
            </a:fld>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124" y="4725143"/>
            <a:ext cx="3541988" cy="168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Placeholder 7"/>
          <p:cNvPicPr>
            <a:picLocks noChangeAspect="1"/>
          </p:cNvPicPr>
          <p:nvPr/>
        </p:nvPicPr>
        <p:blipFill rotWithShape="1">
          <a:blip r:embed="rId5" cstate="print">
            <a:extLst>
              <a:ext uri="{28A0092B-C50C-407E-A947-70E740481C1C}">
                <a14:useLocalDpi xmlns:a14="http://schemas.microsoft.com/office/drawing/2010/main" val="0"/>
              </a:ext>
            </a:extLst>
          </a:blip>
          <a:srcRect l="7916" t="6932" r="6631" b="16875"/>
          <a:stretch/>
        </p:blipFill>
        <p:spPr>
          <a:xfrm>
            <a:off x="488800" y="980728"/>
            <a:ext cx="5299599" cy="3533066"/>
          </a:xfrm>
          <a:prstGeom prst="rect">
            <a:avLst/>
          </a:prstGeom>
        </p:spPr>
      </p:pic>
    </p:spTree>
    <p:custDataLst>
      <p:tags r:id="rId1"/>
    </p:custDataLst>
    <p:extLst>
      <p:ext uri="{BB962C8B-B14F-4D97-AF65-F5344CB8AC3E}">
        <p14:creationId xmlns:p14="http://schemas.microsoft.com/office/powerpoint/2010/main" val="420789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4339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2605" y="4581129"/>
            <a:ext cx="5627089" cy="205772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rmAutofit/>
          </a:bodyPr>
          <a:lstStyle/>
          <a:p>
            <a:pPr algn="ctr"/>
            <a:endParaRPr lang="en-US" sz="2000" noProof="0" dirty="0">
              <a:solidFill>
                <a:schemeClr val="tx2"/>
              </a:solidFill>
            </a:endParaRPr>
          </a:p>
        </p:txBody>
      </p:sp>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64" y="4293096"/>
            <a:ext cx="279539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7918" y="5315145"/>
            <a:ext cx="2376414" cy="12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222" y="4005065"/>
            <a:ext cx="4224613" cy="284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4332" y="4005064"/>
            <a:ext cx="2591613" cy="285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body" sz="quarter" idx="43"/>
          </p:nvPr>
        </p:nvSpPr>
        <p:spPr>
          <a:xfrm>
            <a:off x="767800" y="1556792"/>
            <a:ext cx="7630268" cy="2808000"/>
          </a:xfrm>
        </p:spPr>
        <p:txBody>
          <a:bodyPr/>
          <a:lstStyle/>
          <a:p>
            <a:pPr>
              <a:spcBef>
                <a:spcPts val="600"/>
              </a:spcBef>
            </a:pPr>
            <a:r>
              <a:rPr lang="en-GB" dirty="0"/>
              <a:t>Freddy Hernández</a:t>
            </a:r>
          </a:p>
          <a:p>
            <a:pPr>
              <a:spcBef>
                <a:spcPts val="600"/>
              </a:spcBef>
            </a:pPr>
            <a:r>
              <a:rPr lang="en-GB" dirty="0"/>
              <a:t>Product Line Manager </a:t>
            </a:r>
          </a:p>
          <a:p>
            <a:pPr>
              <a:spcBef>
                <a:spcPts val="600"/>
              </a:spcBef>
            </a:pPr>
            <a:r>
              <a:rPr lang="en-GB" dirty="0"/>
              <a:t>Online </a:t>
            </a:r>
            <a:r>
              <a:rPr lang="en-GB" dirty="0" err="1"/>
              <a:t>Überwachung</a:t>
            </a:r>
            <a:r>
              <a:rPr lang="en-GB" dirty="0"/>
              <a:t> and </a:t>
            </a:r>
            <a:r>
              <a:rPr lang="en-GB" dirty="0" err="1"/>
              <a:t>Schutzsysteme</a:t>
            </a:r>
            <a:endParaRPr lang="en-GB" dirty="0"/>
          </a:p>
          <a:p>
            <a:pPr>
              <a:spcBef>
                <a:spcPts val="600"/>
              </a:spcBef>
            </a:pPr>
            <a:r>
              <a:rPr lang="en-GB" dirty="0"/>
              <a:t>Machine Health</a:t>
            </a:r>
          </a:p>
          <a:p>
            <a:pPr>
              <a:spcBef>
                <a:spcPts val="600"/>
              </a:spcBef>
            </a:pPr>
            <a:r>
              <a:rPr lang="en-GB" dirty="0"/>
              <a:t>AB SKF</a:t>
            </a:r>
          </a:p>
        </p:txBody>
      </p:sp>
      <p:sp>
        <p:nvSpPr>
          <p:cNvPr id="2" name="Title 1"/>
          <p:cNvSpPr>
            <a:spLocks noGrp="1"/>
          </p:cNvSpPr>
          <p:nvPr>
            <p:ph type="title"/>
          </p:nvPr>
        </p:nvSpPr>
        <p:spPr>
          <a:xfrm>
            <a:off x="405780" y="457422"/>
            <a:ext cx="6622275" cy="443198"/>
          </a:xfrm>
        </p:spPr>
        <p:txBody>
          <a:bodyPr/>
          <a:lstStyle/>
          <a:p>
            <a:r>
              <a:rPr lang="en-GB" dirty="0"/>
              <a:t>SKF Multilog IMx-8</a:t>
            </a:r>
          </a:p>
        </p:txBody>
      </p:sp>
      <p:sp>
        <p:nvSpPr>
          <p:cNvPr id="5" name="Picture Placeholder 4"/>
          <p:cNvSpPr>
            <a:spLocks noGrp="1"/>
          </p:cNvSpPr>
          <p:nvPr>
            <p:ph type="pic" sz="quarter" idx="39"/>
          </p:nvPr>
        </p:nvSpPr>
        <p:spPr/>
      </p:sp>
      <p:sp>
        <p:nvSpPr>
          <p:cNvPr id="21" name="Rectangle 20"/>
          <p:cNvSpPr/>
          <p:nvPr/>
        </p:nvSpPr>
        <p:spPr>
          <a:xfrm>
            <a:off x="8169081" y="7515"/>
            <a:ext cx="4016554" cy="399755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rmAutofit/>
          </a:bodyPr>
          <a:lstStyle/>
          <a:p>
            <a:pPr algn="ctr"/>
            <a:endParaRPr lang="en-US" sz="2000" b="1" noProof="0" dirty="0">
              <a:solidFill>
                <a:srgbClr val="FF0000"/>
              </a:solidFill>
            </a:endParaRPr>
          </a:p>
        </p:txBody>
      </p:sp>
      <p:pic>
        <p:nvPicPr>
          <p:cNvPr id="12" name="image61.pdf"/>
          <p:cNvPicPr/>
          <p:nvPr/>
        </p:nvPicPr>
        <p:blipFill>
          <a:blip r:embed="rId7">
            <a:extLst/>
          </a:blip>
          <a:stretch>
            <a:fillRect/>
          </a:stretch>
        </p:blipFill>
        <p:spPr>
          <a:xfrm>
            <a:off x="10445770" y="2564904"/>
            <a:ext cx="1149534" cy="544481"/>
          </a:xfrm>
          <a:prstGeom prst="rect">
            <a:avLst/>
          </a:prstGeom>
          <a:ln w="12700">
            <a:miter lim="400000"/>
          </a:ln>
        </p:spPr>
      </p:pic>
      <p:pic>
        <p:nvPicPr>
          <p:cNvPr id="13" name="BigData_icon.png"/>
          <p:cNvPicPr/>
          <p:nvPr/>
        </p:nvPicPr>
        <p:blipFill>
          <a:blip r:embed="rId8">
            <a:extLst/>
          </a:blip>
          <a:stretch>
            <a:fillRect/>
          </a:stretch>
        </p:blipFill>
        <p:spPr>
          <a:xfrm>
            <a:off x="10663537" y="3356992"/>
            <a:ext cx="713990" cy="533401"/>
          </a:xfrm>
          <a:prstGeom prst="rect">
            <a:avLst/>
          </a:prstGeom>
          <a:ln w="12700">
            <a:miter lim="400000"/>
          </a:ln>
        </p:spPr>
      </p:pic>
      <p:sp>
        <p:nvSpPr>
          <p:cNvPr id="17" name="Shape 56"/>
          <p:cNvSpPr/>
          <p:nvPr/>
        </p:nvSpPr>
        <p:spPr>
          <a:xfrm flipH="1">
            <a:off x="9748617" y="1484784"/>
            <a:ext cx="0" cy="2160240"/>
          </a:xfrm>
          <a:prstGeom prst="line">
            <a:avLst/>
          </a:prstGeom>
          <a:ln w="28575" cmpd="sng">
            <a:solidFill>
              <a:srgbClr val="FF7D00"/>
            </a:solidFill>
            <a:miter lim="400000"/>
            <a:headEnd type="arrow"/>
          </a:ln>
        </p:spPr>
        <p:txBody>
          <a:bodyPr lIns="0" tIns="0" rIns="0" bIns="0"/>
          <a:lstStyle/>
          <a:p>
            <a:pPr lvl="0">
              <a:defRPr>
                <a:uFill>
                  <a:solidFill>
                    <a:srgbClr val="0066CC"/>
                  </a:solidFill>
                </a:uFill>
                <a:latin typeface="ヒラギノ角ゴ ProN W3"/>
                <a:ea typeface="ヒラギノ角ゴ ProN W3"/>
                <a:cs typeface="ヒラギノ角ゴ ProN W3"/>
                <a:sym typeface="ヒラギノ角ゴ ProN W3"/>
              </a:defRPr>
            </a:pPr>
            <a:endParaRPr dirty="0"/>
          </a:p>
        </p:txBody>
      </p:sp>
      <p:sp>
        <p:nvSpPr>
          <p:cNvPr id="18" name="Shape 57"/>
          <p:cNvSpPr/>
          <p:nvPr/>
        </p:nvSpPr>
        <p:spPr>
          <a:xfrm>
            <a:off x="9741878" y="2924944"/>
            <a:ext cx="582663" cy="0"/>
          </a:xfrm>
          <a:prstGeom prst="line">
            <a:avLst/>
          </a:prstGeom>
          <a:ln w="28575" cmpd="sng">
            <a:solidFill>
              <a:srgbClr val="FF7D00"/>
            </a:solidFill>
            <a:miter lim="400000"/>
            <a:tailEnd type="arrow"/>
          </a:ln>
        </p:spPr>
        <p:txBody>
          <a:bodyPr lIns="0" tIns="0" rIns="0" bIns="0"/>
          <a:lstStyle/>
          <a:p>
            <a:pPr lvl="0">
              <a:defRPr>
                <a:uFill>
                  <a:solidFill>
                    <a:srgbClr val="0066CC"/>
                  </a:solidFill>
                </a:uFill>
                <a:latin typeface="ヒラギノ角ゴ ProN W3"/>
                <a:ea typeface="ヒラギノ角ゴ ProN W3"/>
                <a:cs typeface="ヒラギノ角ゴ ProN W3"/>
                <a:sym typeface="ヒラギノ角ゴ ProN W3"/>
              </a:defRPr>
            </a:pPr>
            <a:endParaRPr dirty="0"/>
          </a:p>
        </p:txBody>
      </p:sp>
      <p:sp>
        <p:nvSpPr>
          <p:cNvPr id="19" name="Shape 58"/>
          <p:cNvSpPr/>
          <p:nvPr/>
        </p:nvSpPr>
        <p:spPr>
          <a:xfrm>
            <a:off x="9741878" y="3645024"/>
            <a:ext cx="582663" cy="0"/>
          </a:xfrm>
          <a:prstGeom prst="line">
            <a:avLst/>
          </a:prstGeom>
          <a:ln w="28575" cmpd="sng">
            <a:solidFill>
              <a:srgbClr val="FF7D00"/>
            </a:solidFill>
            <a:miter lim="400000"/>
            <a:tailEnd type="arrow"/>
          </a:ln>
        </p:spPr>
        <p:txBody>
          <a:bodyPr lIns="0" tIns="0" rIns="0" bIns="0"/>
          <a:lstStyle/>
          <a:p>
            <a:pPr lvl="0">
              <a:defRPr>
                <a:uFill>
                  <a:solidFill>
                    <a:srgbClr val="0066CC"/>
                  </a:solidFill>
                </a:uFill>
                <a:latin typeface="ヒラギノ角ゴ ProN W3"/>
                <a:ea typeface="ヒラギノ角ゴ ProN W3"/>
                <a:cs typeface="ヒラギノ角ゴ ProN W3"/>
                <a:sym typeface="ヒラギノ角ゴ ProN W3"/>
              </a:defRPr>
            </a:pPr>
            <a:endParaRPr dirty="0"/>
          </a:p>
        </p:txBody>
      </p:sp>
      <p:sp>
        <p:nvSpPr>
          <p:cNvPr id="20" name="Shape 57"/>
          <p:cNvSpPr/>
          <p:nvPr/>
        </p:nvSpPr>
        <p:spPr>
          <a:xfrm>
            <a:off x="9261939" y="1412776"/>
            <a:ext cx="918609" cy="0"/>
          </a:xfrm>
          <a:prstGeom prst="line">
            <a:avLst/>
          </a:prstGeom>
          <a:ln w="28575" cmpd="sng">
            <a:solidFill>
              <a:srgbClr val="FF7D00"/>
            </a:solidFill>
            <a:miter lim="400000"/>
            <a:headEnd type="arrow" w="med" len="med"/>
            <a:tailEnd type="arrow" w="med" len="med"/>
          </a:ln>
        </p:spPr>
        <p:txBody>
          <a:bodyPr lIns="0" tIns="0" rIns="0" bIns="0"/>
          <a:lstStyle/>
          <a:p>
            <a:pPr lvl="0">
              <a:defRPr>
                <a:uFill>
                  <a:solidFill>
                    <a:srgbClr val="0066CC"/>
                  </a:solidFill>
                </a:uFill>
                <a:latin typeface="ヒラギノ角ゴ ProN W3"/>
                <a:ea typeface="ヒラギノ角ゴ ProN W3"/>
                <a:cs typeface="ヒラギノ角ゴ ProN W3"/>
                <a:sym typeface="ヒラギノ角ゴ ProN W3"/>
              </a:defRPr>
            </a:pPr>
            <a:endParaRPr dirty="0"/>
          </a:p>
        </p:txBody>
      </p:sp>
      <p:grpSp>
        <p:nvGrpSpPr>
          <p:cNvPr id="29" name="Group 28"/>
          <p:cNvGrpSpPr/>
          <p:nvPr/>
        </p:nvGrpSpPr>
        <p:grpSpPr>
          <a:xfrm>
            <a:off x="10254289" y="396195"/>
            <a:ext cx="880683" cy="1258639"/>
            <a:chOff x="7058671" y="328420"/>
            <a:chExt cx="842648" cy="1258639"/>
          </a:xfrm>
        </p:grpSpPr>
        <p:pic>
          <p:nvPicPr>
            <p:cNvPr id="30" name="iPadSketch.png"/>
            <p:cNvPicPr/>
            <p:nvPr/>
          </p:nvPicPr>
          <p:blipFill>
            <a:blip r:embed="rId9">
              <a:extLst/>
            </a:blip>
            <a:stretch>
              <a:fillRect/>
            </a:stretch>
          </p:blipFill>
          <p:spPr>
            <a:xfrm rot="15552342">
              <a:off x="6850675" y="536416"/>
              <a:ext cx="1258639" cy="842648"/>
            </a:xfrm>
            <a:prstGeom prst="rect">
              <a:avLst/>
            </a:prstGeom>
            <a:ln w="12700">
              <a:miter lim="400000"/>
            </a:ln>
          </p:spPr>
        </p:pic>
        <p:pic>
          <p:nvPicPr>
            <p:cNvPr id="31"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3904"/>
            <a:stretch/>
          </p:blipFill>
          <p:spPr bwMode="auto">
            <a:xfrm rot="20944639">
              <a:off x="7139243" y="474206"/>
              <a:ext cx="677846" cy="95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Grafik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75294" y="676970"/>
            <a:ext cx="2187470" cy="1329320"/>
          </a:xfrm>
          <a:prstGeom prst="rect">
            <a:avLst/>
          </a:prstGeom>
        </p:spPr>
      </p:pic>
    </p:spTree>
    <p:custDataLst>
      <p:tags r:id="rId1"/>
    </p:custDataLst>
    <p:extLst>
      <p:ext uri="{BB962C8B-B14F-4D97-AF65-F5344CB8AC3E}">
        <p14:creationId xmlns:p14="http://schemas.microsoft.com/office/powerpoint/2010/main" val="318790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Inhalt</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de-DE" dirty="0"/>
              <a:t>Weshalb SKF </a:t>
            </a:r>
            <a:r>
              <a:rPr lang="de-DE" dirty="0" err="1"/>
              <a:t>Multilog</a:t>
            </a:r>
            <a:r>
              <a:rPr lang="de-DE" dirty="0"/>
              <a:t> IMx-8?</a:t>
            </a:r>
          </a:p>
          <a:p>
            <a:pPr marL="457200" indent="-457200">
              <a:buFont typeface="+mj-lt"/>
              <a:buAutoNum type="arabicPeriod"/>
            </a:pPr>
            <a:r>
              <a:rPr lang="de-DE" dirty="0"/>
              <a:t>Was ist SKF </a:t>
            </a:r>
            <a:r>
              <a:rPr lang="de-DE" dirty="0" err="1"/>
              <a:t>Multilog</a:t>
            </a:r>
            <a:r>
              <a:rPr lang="de-DE" dirty="0"/>
              <a:t> IMx-8?</a:t>
            </a:r>
          </a:p>
          <a:p>
            <a:pPr marL="457200" indent="-457200">
              <a:buFont typeface="+mj-lt"/>
              <a:buAutoNum type="arabicPeriod"/>
            </a:pPr>
            <a:r>
              <a:rPr lang="de-DE" dirty="0"/>
              <a:t>Spezifikationen des SKF </a:t>
            </a:r>
            <a:r>
              <a:rPr lang="de-DE" dirty="0" err="1"/>
              <a:t>Multilog</a:t>
            </a:r>
            <a:r>
              <a:rPr lang="de-DE" dirty="0"/>
              <a:t> IMx-8 Systems</a:t>
            </a:r>
          </a:p>
        </p:txBody>
      </p:sp>
      <p:sp>
        <p:nvSpPr>
          <p:cNvPr id="5" name="Slide Number Placeholder 4"/>
          <p:cNvSpPr>
            <a:spLocks noGrp="1"/>
          </p:cNvSpPr>
          <p:nvPr>
            <p:ph type="sldNum" sz="quarter" idx="12"/>
          </p:nvPr>
        </p:nvSpPr>
        <p:spPr/>
        <p:txBody>
          <a:bodyPr/>
          <a:lstStyle/>
          <a:p>
            <a:r>
              <a:rPr lang="en-GB" dirty="0"/>
              <a:t>Slide </a:t>
            </a:r>
            <a:fld id="{F29293AB-9AE5-4A3A-8BD1-7FB6AD59B413}" type="slidenum">
              <a:rPr lang="en-GB" smtClean="0"/>
              <a:pPr/>
              <a:t>3</a:t>
            </a:fld>
            <a:endParaRPr lang="en-GB" dirty="0"/>
          </a:p>
        </p:txBody>
      </p:sp>
    </p:spTree>
    <p:custDataLst>
      <p:tags r:id="rId1"/>
    </p:custDataLst>
    <p:extLst>
      <p:ext uri="{BB962C8B-B14F-4D97-AF65-F5344CB8AC3E}">
        <p14:creationId xmlns:p14="http://schemas.microsoft.com/office/powerpoint/2010/main" val="23003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de-DE" dirty="0"/>
              <a:t>1</a:t>
            </a:r>
            <a:endParaRPr lang="en-GB" dirty="0"/>
          </a:p>
        </p:txBody>
      </p:sp>
      <p:sp>
        <p:nvSpPr>
          <p:cNvPr id="6" name="Title 5"/>
          <p:cNvSpPr>
            <a:spLocks noGrp="1"/>
          </p:cNvSpPr>
          <p:nvPr>
            <p:ph type="title"/>
          </p:nvPr>
        </p:nvSpPr>
        <p:spPr/>
        <p:txBody>
          <a:bodyPr/>
          <a:lstStyle/>
          <a:p>
            <a:r>
              <a:rPr lang="en-US" dirty="0" err="1">
                <a:solidFill>
                  <a:schemeClr val="bg1"/>
                </a:solidFill>
              </a:rPr>
              <a:t>Weshalb</a:t>
            </a:r>
            <a:r>
              <a:rPr lang="en-US" dirty="0"/>
              <a:t> SKF </a:t>
            </a:r>
            <a:r>
              <a:rPr lang="en-US" dirty="0" err="1"/>
              <a:t>Multilog</a:t>
            </a:r>
            <a:r>
              <a:rPr lang="en-US" dirty="0"/>
              <a:t> IMx-8?</a:t>
            </a:r>
            <a:endParaRPr lang="en-GB" dirty="0"/>
          </a:p>
        </p:txBody>
      </p:sp>
    </p:spTree>
    <p:extLst>
      <p:ext uri="{BB962C8B-B14F-4D97-AF65-F5344CB8AC3E}">
        <p14:creationId xmlns:p14="http://schemas.microsoft.com/office/powerpoint/2010/main" val="355264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00" y="504000"/>
            <a:ext cx="10653225" cy="443198"/>
          </a:xfrm>
        </p:spPr>
        <p:txBody>
          <a:bodyPr/>
          <a:lstStyle/>
          <a:p>
            <a:r>
              <a:rPr lang="sv-SE" dirty="0" err="1"/>
              <a:t>Weshalb</a:t>
            </a:r>
            <a:r>
              <a:rPr lang="sv-SE" dirty="0"/>
              <a:t> SKF Multilog IMx-8?</a:t>
            </a:r>
            <a:endParaRPr lang="en-US" dirty="0"/>
          </a:p>
        </p:txBody>
      </p:sp>
      <p:sp>
        <p:nvSpPr>
          <p:cNvPr id="3" name="Content Placeholder 2"/>
          <p:cNvSpPr>
            <a:spLocks noGrp="1"/>
          </p:cNvSpPr>
          <p:nvPr>
            <p:ph idx="1"/>
          </p:nvPr>
        </p:nvSpPr>
        <p:spPr>
          <a:xfrm>
            <a:off x="765820" y="1484784"/>
            <a:ext cx="10653225" cy="4140000"/>
          </a:xfrm>
        </p:spPr>
        <p:txBody>
          <a:bodyPr/>
          <a:lstStyle/>
          <a:p>
            <a:r>
              <a:rPr lang="de-DE" b="1" dirty="0">
                <a:latin typeface="SKF Chevin Light" panose="020B0304030302020204" pitchFamily="34" charset="0"/>
              </a:rPr>
              <a:t>Angebotsbeschreibung:</a:t>
            </a:r>
            <a:endParaRPr lang="de-DE" dirty="0">
              <a:latin typeface="SKF Chevin Light" panose="020B0304030302020204" pitchFamily="34" charset="0"/>
            </a:endParaRPr>
          </a:p>
          <a:p>
            <a:r>
              <a:rPr lang="de-DE" dirty="0">
                <a:latin typeface="SKF Chevin Light" panose="020B0304030302020204" pitchFamily="34" charset="0"/>
              </a:rPr>
              <a:t>Die </a:t>
            </a:r>
            <a:r>
              <a:rPr lang="de-DE" dirty="0" err="1">
                <a:latin typeface="SKF Chevin Light" panose="020B0304030302020204" pitchFamily="34" charset="0"/>
              </a:rPr>
              <a:t>IMx</a:t>
            </a:r>
            <a:r>
              <a:rPr lang="de-DE" dirty="0">
                <a:latin typeface="SKF Chevin Light" panose="020B0304030302020204" pitchFamily="34" charset="0"/>
              </a:rPr>
              <a:t>-Plattform existiert seit 2007 im Markt und hat sich seitdem als ein</a:t>
            </a:r>
            <a:r>
              <a:rPr lang="de-DE" dirty="0">
                <a:solidFill>
                  <a:srgbClr val="FF0000"/>
                </a:solidFill>
                <a:latin typeface="SKF Chevin Light" panose="020B0304030302020204" pitchFamily="34" charset="0"/>
              </a:rPr>
              <a:t> </a:t>
            </a:r>
            <a:r>
              <a:rPr lang="de-DE" dirty="0">
                <a:latin typeface="SKF Chevin Light" panose="020B0304030302020204" pitchFamily="34" charset="0"/>
              </a:rPr>
              <a:t>erfolgreiches Produkt innerhalb unterschiedlichster Bereiche bewährt. Außerdem wurde es regelmäßig und abgestimmt den Anforderungen des Marktes entsprechend optimiert. SKF bietet mit der neuesten Verbesserung eine kostengünstige Lösung an. Mit weniger Kanälen aber gleichbleibender Qualität zum Vorgängermodell, enthält das </a:t>
            </a:r>
            <a:r>
              <a:rPr lang="de-DE" dirty="0" err="1">
                <a:latin typeface="SKF Chevin Light" panose="020B0304030302020204" pitchFamily="34" charset="0"/>
              </a:rPr>
              <a:t>Multilog</a:t>
            </a:r>
            <a:r>
              <a:rPr lang="de-DE" dirty="0">
                <a:latin typeface="SKF Chevin Light" panose="020B0304030302020204" pitchFamily="34" charset="0"/>
              </a:rPr>
              <a:t> IMx-8 sowohl alle früheren Eigenschaften als auch zusätzliche Verbesserungen.</a:t>
            </a:r>
          </a:p>
          <a:p>
            <a:r>
              <a:rPr lang="de-DE" b="1" dirty="0">
                <a:latin typeface="SKF Chevin Light" panose="020B0304030302020204" pitchFamily="34" charset="0"/>
              </a:rPr>
              <a:t>Leistungsversprechen:</a:t>
            </a:r>
            <a:endParaRPr lang="de-DE" dirty="0">
              <a:latin typeface="SKF Chevin Light" panose="020B0304030302020204" pitchFamily="34" charset="0"/>
            </a:endParaRPr>
          </a:p>
          <a:p>
            <a:r>
              <a:rPr lang="de-DE" dirty="0">
                <a:latin typeface="SKF Chevin Light" panose="020B0304030302020204" pitchFamily="34" charset="0"/>
              </a:rPr>
              <a:t>SKF bietet Kunden, die weniger Kanäle benötigen und zudem ein geringes Ausrüstungs-Budget zur Verfügung haben, eine hochqualitative Zustandsüberwachungslösung zu einem günstigen Preis. </a:t>
            </a:r>
          </a:p>
        </p:txBody>
      </p:sp>
      <p:sp>
        <p:nvSpPr>
          <p:cNvPr id="5" name="Slide Number Placeholder 4"/>
          <p:cNvSpPr>
            <a:spLocks noGrp="1"/>
          </p:cNvSpPr>
          <p:nvPr>
            <p:ph type="sldNum" sz="quarter" idx="12"/>
          </p:nvPr>
        </p:nvSpPr>
        <p:spPr/>
        <p:txBody>
          <a:bodyPr/>
          <a:lstStyle/>
          <a:p>
            <a:r>
              <a:rPr lang="en-GB" dirty="0"/>
              <a:t>Slide </a:t>
            </a:r>
            <a:fld id="{F29293AB-9AE5-4A3A-8BD1-7FB6AD59B413}" type="slidenum">
              <a:rPr lang="en-GB" smtClean="0"/>
              <a:pPr/>
              <a:t>5</a:t>
            </a:fld>
            <a:endParaRPr lang="en-GB" dirty="0"/>
          </a:p>
        </p:txBody>
      </p:sp>
    </p:spTree>
    <p:custDataLst>
      <p:tags r:id="rId1"/>
    </p:custDataLst>
    <p:extLst>
      <p:ext uri="{BB962C8B-B14F-4D97-AF65-F5344CB8AC3E}">
        <p14:creationId xmlns:p14="http://schemas.microsoft.com/office/powerpoint/2010/main" val="305844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00" y="504000"/>
            <a:ext cx="10653225" cy="443198"/>
          </a:xfrm>
        </p:spPr>
        <p:txBody>
          <a:bodyPr/>
          <a:lstStyle/>
          <a:p>
            <a:r>
              <a:rPr lang="de-DE" dirty="0"/>
              <a:t>Weshalb SKF </a:t>
            </a:r>
            <a:r>
              <a:rPr lang="de-DE" dirty="0" err="1"/>
              <a:t>Multilog</a:t>
            </a:r>
            <a:r>
              <a:rPr lang="de-DE" dirty="0"/>
              <a:t> IMx-8?</a:t>
            </a:r>
          </a:p>
        </p:txBody>
      </p:sp>
      <p:sp>
        <p:nvSpPr>
          <p:cNvPr id="3" name="Content Placeholder 2"/>
          <p:cNvSpPr>
            <a:spLocks noGrp="1"/>
          </p:cNvSpPr>
          <p:nvPr>
            <p:ph idx="1"/>
          </p:nvPr>
        </p:nvSpPr>
        <p:spPr>
          <a:xfrm>
            <a:off x="719215" y="1700808"/>
            <a:ext cx="10653225" cy="4140000"/>
          </a:xfrm>
        </p:spPr>
        <p:txBody>
          <a:bodyPr/>
          <a:lstStyle/>
          <a:p>
            <a:pPr marL="342900" indent="-342900">
              <a:buFont typeface="Arial" pitchFamily="34" charset="0"/>
              <a:buChar char="•"/>
            </a:pPr>
            <a:r>
              <a:rPr lang="de-DE" dirty="0"/>
              <a:t>Viele Anwendungen benötigen weniger als 16 Kanäle: </a:t>
            </a:r>
          </a:p>
          <a:p>
            <a:pPr marL="918900" lvl="2" indent="-342900">
              <a:buFont typeface="Arial" pitchFamily="34" charset="0"/>
              <a:buChar char="•"/>
            </a:pPr>
            <a:r>
              <a:rPr lang="de-DE" dirty="0"/>
              <a:t>Getriebelose Windkraftanlagen</a:t>
            </a:r>
          </a:p>
          <a:p>
            <a:pPr marL="918900" lvl="2" indent="-342900">
              <a:buFont typeface="Arial" pitchFamily="34" charset="0"/>
              <a:buChar char="•"/>
            </a:pPr>
            <a:r>
              <a:rPr lang="de-DE" dirty="0"/>
              <a:t>Kleine Windkraftanlagen (&lt;1MW)</a:t>
            </a:r>
          </a:p>
          <a:p>
            <a:pPr marL="918900" lvl="2" indent="-342900">
              <a:buFont typeface="Arial" pitchFamily="34" charset="0"/>
              <a:buChar char="•"/>
            </a:pPr>
            <a:r>
              <a:rPr lang="de-DE" dirty="0"/>
              <a:t>Bugstrahlruder und </a:t>
            </a:r>
            <a:r>
              <a:rPr lang="de-DE" dirty="0" err="1"/>
              <a:t>Pod</a:t>
            </a:r>
            <a:r>
              <a:rPr lang="de-DE" dirty="0"/>
              <a:t>-Antriebe </a:t>
            </a:r>
          </a:p>
          <a:p>
            <a:pPr marL="918900" lvl="2" indent="-342900">
              <a:buFont typeface="Arial" pitchFamily="34" charset="0"/>
              <a:buChar char="•"/>
            </a:pPr>
            <a:r>
              <a:rPr lang="de-DE" dirty="0"/>
              <a:t>Motoren, Gebläse, Pumpen oder Kompressoren</a:t>
            </a:r>
          </a:p>
          <a:p>
            <a:pPr marL="918900" lvl="2" indent="-342900">
              <a:buFont typeface="Arial" pitchFamily="34" charset="0"/>
              <a:buChar char="•"/>
            </a:pPr>
            <a:r>
              <a:rPr lang="de-DE" dirty="0"/>
              <a:t>Spindeln</a:t>
            </a:r>
          </a:p>
          <a:p>
            <a:pPr marL="918900" lvl="2" indent="-342900">
              <a:buFont typeface="Arial" pitchFamily="34" charset="0"/>
              <a:buChar char="•"/>
            </a:pPr>
            <a:r>
              <a:rPr lang="de-DE" dirty="0"/>
              <a:t>etc.</a:t>
            </a:r>
          </a:p>
          <a:p>
            <a:pPr marL="576000" lvl="2" indent="0">
              <a:buNone/>
            </a:pPr>
            <a:endParaRPr lang="de-DE" dirty="0"/>
          </a:p>
        </p:txBody>
      </p:sp>
      <p:sp>
        <p:nvSpPr>
          <p:cNvPr id="5" name="Slide Number Placeholder 4"/>
          <p:cNvSpPr>
            <a:spLocks noGrp="1"/>
          </p:cNvSpPr>
          <p:nvPr>
            <p:ph type="sldNum" sz="quarter" idx="12"/>
          </p:nvPr>
        </p:nvSpPr>
        <p:spPr/>
        <p:txBody>
          <a:bodyPr/>
          <a:lstStyle/>
          <a:p>
            <a:r>
              <a:rPr lang="en-GB" dirty="0"/>
              <a:t>Slide </a:t>
            </a:r>
            <a:fld id="{F29293AB-9AE5-4A3A-8BD1-7FB6AD59B413}" type="slidenum">
              <a:rPr lang="en-GB" smtClean="0"/>
              <a:pPr/>
              <a:t>6</a:t>
            </a:fld>
            <a:endParaRPr lang="en-GB" dirty="0"/>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4134" y="4581142"/>
            <a:ext cx="2555548" cy="103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535" y="4595079"/>
            <a:ext cx="2399642" cy="9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180" y="4581141"/>
            <a:ext cx="2015699" cy="107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809" y="4518015"/>
            <a:ext cx="1380520" cy="121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0453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de-DE" dirty="0"/>
              <a:t>2</a:t>
            </a:r>
            <a:endParaRPr lang="en-GB" dirty="0"/>
          </a:p>
        </p:txBody>
      </p:sp>
      <p:sp>
        <p:nvSpPr>
          <p:cNvPr id="4" name="Title 3"/>
          <p:cNvSpPr>
            <a:spLocks noGrp="1"/>
          </p:cNvSpPr>
          <p:nvPr>
            <p:ph type="title"/>
          </p:nvPr>
        </p:nvSpPr>
        <p:spPr/>
        <p:txBody>
          <a:bodyPr/>
          <a:lstStyle/>
          <a:p>
            <a:r>
              <a:rPr lang="en-US" dirty="0"/>
              <a:t>Was </a:t>
            </a:r>
            <a:r>
              <a:rPr lang="en-US" dirty="0" err="1"/>
              <a:t>ist</a:t>
            </a:r>
            <a:r>
              <a:rPr lang="en-US" dirty="0"/>
              <a:t> </a:t>
            </a:r>
            <a:br>
              <a:rPr lang="en-US" dirty="0"/>
            </a:br>
            <a:r>
              <a:rPr lang="en-US" dirty="0"/>
              <a:t>SKF Multilog IMx-8?</a:t>
            </a:r>
          </a:p>
        </p:txBody>
      </p:sp>
    </p:spTree>
    <p:custDataLst>
      <p:tags r:id="rId1"/>
    </p:custDataLst>
    <p:extLst>
      <p:ext uri="{BB962C8B-B14F-4D97-AF65-F5344CB8AC3E}">
        <p14:creationId xmlns:p14="http://schemas.microsoft.com/office/powerpoint/2010/main" val="119325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00" y="504000"/>
            <a:ext cx="10653225" cy="443198"/>
          </a:xfrm>
        </p:spPr>
        <p:txBody>
          <a:bodyPr/>
          <a:lstStyle/>
          <a:p>
            <a:r>
              <a:rPr lang="en-US" dirty="0"/>
              <a:t>Was </a:t>
            </a:r>
            <a:r>
              <a:rPr lang="en-US" dirty="0" err="1"/>
              <a:t>ist</a:t>
            </a:r>
            <a:r>
              <a:rPr lang="en-US" dirty="0"/>
              <a:t> SKF Multilog IMx-8?</a:t>
            </a:r>
          </a:p>
        </p:txBody>
      </p:sp>
      <p:sp>
        <p:nvSpPr>
          <p:cNvPr id="3" name="Content Placeholder 2"/>
          <p:cNvSpPr>
            <a:spLocks noGrp="1"/>
          </p:cNvSpPr>
          <p:nvPr>
            <p:ph idx="1"/>
          </p:nvPr>
        </p:nvSpPr>
        <p:spPr>
          <a:xfrm>
            <a:off x="767800" y="1340768"/>
            <a:ext cx="10653225" cy="4140000"/>
          </a:xfrm>
        </p:spPr>
        <p:txBody>
          <a:bodyPr/>
          <a:lstStyle/>
          <a:p>
            <a:pPr marL="342900" indent="-342900">
              <a:buFont typeface="Arial" pitchFamily="34" charset="0"/>
              <a:buChar char="•"/>
            </a:pPr>
            <a:r>
              <a:rPr lang="de-DE" dirty="0"/>
              <a:t>SKF </a:t>
            </a:r>
            <a:r>
              <a:rPr lang="de-DE" dirty="0" err="1"/>
              <a:t>Multilog</a:t>
            </a:r>
            <a:r>
              <a:rPr lang="de-DE" dirty="0"/>
              <a:t> IMx-8 kann als verbesserte Version der </a:t>
            </a:r>
            <a:r>
              <a:rPr lang="de-DE" dirty="0" err="1"/>
              <a:t>IMx</a:t>
            </a:r>
            <a:r>
              <a:rPr lang="de-DE" dirty="0"/>
              <a:t>-S oder </a:t>
            </a:r>
            <a:r>
              <a:rPr lang="de-DE" dirty="0" err="1"/>
              <a:t>IMx</a:t>
            </a:r>
            <a:r>
              <a:rPr lang="de-DE" dirty="0"/>
              <a:t>-W mit 8 Kanälen und einer optimierten Größe für unterschiedliche Anwendungen gesehen werden.</a:t>
            </a:r>
          </a:p>
          <a:p>
            <a:pPr marL="342900" indent="-342900">
              <a:buFont typeface="Arial" pitchFamily="34" charset="0"/>
              <a:buChar char="•"/>
            </a:pPr>
            <a:r>
              <a:rPr lang="de-DE" dirty="0"/>
              <a:t>Da der Fokus auf den Bereichen Windenergie und Schiffbau liegt, verfügt das System über alle dafür erforderlichen Zertifizierungen. </a:t>
            </a:r>
          </a:p>
          <a:p>
            <a:pPr marL="342900" indent="-342900">
              <a:buFont typeface="Arial" pitchFamily="34" charset="0"/>
              <a:buChar char="•"/>
            </a:pPr>
            <a:r>
              <a:rPr lang="de-DE" dirty="0"/>
              <a:t>SKF </a:t>
            </a:r>
            <a:r>
              <a:rPr lang="de-DE" dirty="0" err="1"/>
              <a:t>Multilog</a:t>
            </a:r>
            <a:r>
              <a:rPr lang="de-DE" dirty="0"/>
              <a:t> IMx-8 ist kompatibel mit der @</a:t>
            </a:r>
            <a:r>
              <a:rPr lang="de-DE" dirty="0" err="1"/>
              <a:t>ptitude</a:t>
            </a:r>
            <a:r>
              <a:rPr lang="de-DE" dirty="0"/>
              <a:t> Monitoring Suite, </a:t>
            </a:r>
            <a:r>
              <a:rPr lang="de-DE"/>
              <a:t>und weist eine verbesserte Modbus-Funktionalität auf, </a:t>
            </a:r>
            <a:r>
              <a:rPr lang="de-DE" dirty="0"/>
              <a:t>womit Schnittstellen zu Kontrollsystemen und </a:t>
            </a:r>
            <a:r>
              <a:rPr lang="de-DE"/>
              <a:t>Sensoren via </a:t>
            </a:r>
            <a:r>
              <a:rPr lang="de-DE" dirty="0"/>
              <a:t>TCP/IP oder RS485 geschaffen werden können.</a:t>
            </a:r>
          </a:p>
          <a:p>
            <a:pPr marL="342900" indent="-342900">
              <a:buFont typeface="Arial" pitchFamily="34" charset="0"/>
              <a:buChar char="•"/>
            </a:pPr>
            <a:r>
              <a:rPr lang="de-DE" dirty="0"/>
              <a:t>Durch die Möglichkeit das </a:t>
            </a:r>
            <a:r>
              <a:rPr lang="de-DE"/>
              <a:t>System stand-alone </a:t>
            </a:r>
            <a:r>
              <a:rPr lang="de-DE" dirty="0"/>
              <a:t>zu nutzen, können auch </a:t>
            </a:r>
            <a:r>
              <a:rPr lang="de-DE"/>
              <a:t>Anwendungen in der Fahrzeug-, </a:t>
            </a:r>
            <a:r>
              <a:rPr lang="de-DE" dirty="0"/>
              <a:t>Antriebs- und Fluidtechnik überwacht werden.</a:t>
            </a:r>
          </a:p>
          <a:p>
            <a:pPr marL="342900" indent="-342900">
              <a:buFont typeface="Arial" pitchFamily="34" charset="0"/>
              <a:buChar char="•"/>
            </a:pPr>
            <a:r>
              <a:rPr lang="de-DE" dirty="0"/>
              <a:t>Kollisionserkennung und Maschinenschutz (z.B. für Werkzeugmaschinen)</a:t>
            </a:r>
          </a:p>
          <a:p>
            <a:pPr marL="342900" indent="-342900">
              <a:buFont typeface="Arial" pitchFamily="34" charset="0"/>
              <a:buChar char="•"/>
            </a:pPr>
            <a:r>
              <a:rPr lang="de-DE" dirty="0"/>
              <a:t>IMx-8 ist als DIN-schienenmontierte Einheit bzw. in einem IP65-Schrank erhältlich.</a:t>
            </a:r>
          </a:p>
        </p:txBody>
      </p:sp>
      <p:sp>
        <p:nvSpPr>
          <p:cNvPr id="5" name="Slide Number Placeholder 4"/>
          <p:cNvSpPr>
            <a:spLocks noGrp="1"/>
          </p:cNvSpPr>
          <p:nvPr>
            <p:ph type="sldNum" sz="quarter" idx="12"/>
          </p:nvPr>
        </p:nvSpPr>
        <p:spPr/>
        <p:txBody>
          <a:bodyPr/>
          <a:lstStyle/>
          <a:p>
            <a:r>
              <a:rPr lang="en-GB" dirty="0"/>
              <a:t>Slide </a:t>
            </a:r>
            <a:fld id="{F29293AB-9AE5-4A3A-8BD1-7FB6AD59B413}" type="slidenum">
              <a:rPr lang="en-GB" smtClean="0"/>
              <a:pPr/>
              <a:t>8</a:t>
            </a:fld>
            <a:endParaRPr lang="en-GB" dirty="0"/>
          </a:p>
        </p:txBody>
      </p:sp>
    </p:spTree>
    <p:custDataLst>
      <p:tags r:id="rId1"/>
    </p:custDataLst>
    <p:extLst>
      <p:ext uri="{BB962C8B-B14F-4D97-AF65-F5344CB8AC3E}">
        <p14:creationId xmlns:p14="http://schemas.microsoft.com/office/powerpoint/2010/main" val="140012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de-DE" dirty="0"/>
              <a:t>3</a:t>
            </a:r>
            <a:endParaRPr lang="en-GB" dirty="0"/>
          </a:p>
        </p:txBody>
      </p:sp>
      <p:sp>
        <p:nvSpPr>
          <p:cNvPr id="4" name="Title 3"/>
          <p:cNvSpPr>
            <a:spLocks noGrp="1"/>
          </p:cNvSpPr>
          <p:nvPr>
            <p:ph type="title"/>
          </p:nvPr>
        </p:nvSpPr>
        <p:spPr/>
        <p:txBody>
          <a:bodyPr/>
          <a:lstStyle/>
          <a:p>
            <a:r>
              <a:rPr lang="en-US" dirty="0" err="1"/>
              <a:t>Spezifikationen</a:t>
            </a:r>
            <a:r>
              <a:rPr lang="en-US" dirty="0"/>
              <a:t> des SKF </a:t>
            </a:r>
            <a:r>
              <a:rPr lang="en-US" dirty="0" err="1"/>
              <a:t>Multilog</a:t>
            </a:r>
            <a:r>
              <a:rPr lang="en-US" dirty="0"/>
              <a:t> IMx-8 Systems</a:t>
            </a:r>
          </a:p>
        </p:txBody>
      </p:sp>
    </p:spTree>
    <p:custDataLst>
      <p:tags r:id="rId1"/>
    </p:custDataLst>
    <p:extLst>
      <p:ext uri="{BB962C8B-B14F-4D97-AF65-F5344CB8AC3E}">
        <p14:creationId xmlns:p14="http://schemas.microsoft.com/office/powerpoint/2010/main" val="1193258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F PPT 2010 New">
  <a:themeElements>
    <a:clrScheme name="SKF Colour 2016">
      <a:dk1>
        <a:sysClr val="windowText" lastClr="000000"/>
      </a:dk1>
      <a:lt1>
        <a:srgbClr val="FFFFFF"/>
      </a:lt1>
      <a:dk2>
        <a:srgbClr val="5F5F64"/>
      </a:dk2>
      <a:lt2>
        <a:srgbClr val="D9E8DD"/>
      </a:lt2>
      <a:accent1>
        <a:srgbClr val="0F58D6"/>
      </a:accent1>
      <a:accent2>
        <a:srgbClr val="C8E6E6"/>
      </a:accent2>
      <a:accent3>
        <a:srgbClr val="88C008"/>
      </a:accent3>
      <a:accent4>
        <a:srgbClr val="E0E0C7"/>
      </a:accent4>
      <a:accent5>
        <a:srgbClr val="FF8004"/>
      </a:accent5>
      <a:accent6>
        <a:srgbClr val="786251"/>
      </a:accent6>
      <a:hlink>
        <a:srgbClr val="0F58D6"/>
      </a:hlink>
      <a:folHlink>
        <a:srgbClr val="781E93"/>
      </a:folHlink>
    </a:clrScheme>
    <a:fontScheme name="SKF Arial">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9E8DD"/>
        </a:solidFill>
        <a:ln w="6350">
          <a:noFill/>
        </a:ln>
      </a:spPr>
      <a:bodyPr rot="0" spcFirstLastPara="0" vertOverflow="overflow" horzOverflow="overflow" vert="horz" wrap="square" lIns="144000" tIns="144000" rIns="144000" bIns="144000" numCol="1" spcCol="0" rtlCol="0" fromWordArt="0" anchor="ctr" anchorCtr="0" forceAA="0" compatLnSpc="1">
        <a:prstTxWarp prst="textNoShape">
          <a:avLst/>
        </a:prstTxWarp>
        <a:normAutofit/>
      </a:bodyPr>
      <a:lstStyle>
        <a:defPPr algn="ctr">
          <a:defRPr sz="2000" noProof="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5F5F64"/>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a:buClr>
            <a:schemeClr val="accent4"/>
          </a:buClr>
          <a:defRPr sz="2000" dirty="0" err="1" smtClean="0">
            <a:solidFill>
              <a:srgbClr val="5F5F64"/>
            </a:solidFill>
          </a:defRPr>
        </a:defPPr>
      </a:lstStyle>
    </a:txDef>
  </a:objectDefaults>
  <a:extraClrSchemeLst/>
</a:theme>
</file>

<file path=ppt/theme/theme2.xml><?xml version="1.0" encoding="utf-8"?>
<a:theme xmlns:a="http://schemas.openxmlformats.org/drawingml/2006/main" name="Office Theme">
  <a:themeElements>
    <a:clrScheme name="SKF 2015">
      <a:dk1>
        <a:srgbClr val="5F5F64"/>
      </a:dk1>
      <a:lt1>
        <a:srgbClr val="FFFFFF"/>
      </a:lt1>
      <a:dk2>
        <a:srgbClr val="5F5F64"/>
      </a:dk2>
      <a:lt2>
        <a:srgbClr val="E6F3EC"/>
      </a:lt2>
      <a:accent1>
        <a:srgbClr val="D7F1F4"/>
      </a:accent1>
      <a:accent2>
        <a:srgbClr val="786251"/>
      </a:accent2>
      <a:accent3>
        <a:srgbClr val="ECECE0"/>
      </a:accent3>
      <a:accent4>
        <a:srgbClr val="0F58D6"/>
      </a:accent4>
      <a:accent5>
        <a:srgbClr val="88C008"/>
      </a:accent5>
      <a:accent6>
        <a:srgbClr val="FF8004"/>
      </a:accent6>
      <a:hlink>
        <a:srgbClr val="426460"/>
      </a:hlink>
      <a:folHlink>
        <a:srgbClr val="FFD615"/>
      </a:folHlink>
    </a:clrScheme>
    <a:fontScheme name="SK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KF 2015">
      <a:dk1>
        <a:srgbClr val="5F5F64"/>
      </a:dk1>
      <a:lt1>
        <a:srgbClr val="FFFFFF"/>
      </a:lt1>
      <a:dk2>
        <a:srgbClr val="5F5F64"/>
      </a:dk2>
      <a:lt2>
        <a:srgbClr val="E6F3EC"/>
      </a:lt2>
      <a:accent1>
        <a:srgbClr val="D7F1F4"/>
      </a:accent1>
      <a:accent2>
        <a:srgbClr val="786251"/>
      </a:accent2>
      <a:accent3>
        <a:srgbClr val="ECECE0"/>
      </a:accent3>
      <a:accent4>
        <a:srgbClr val="0F58D6"/>
      </a:accent4>
      <a:accent5>
        <a:srgbClr val="88C008"/>
      </a:accent5>
      <a:accent6>
        <a:srgbClr val="FF8004"/>
      </a:accent6>
      <a:hlink>
        <a:srgbClr val="426460"/>
      </a:hlink>
      <a:folHlink>
        <a:srgbClr val="FFD615"/>
      </a:folHlink>
    </a:clrScheme>
    <a:fontScheme name="SK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SKF PPT 2010 New.potx</Template>
  <TotalTime>0</TotalTime>
  <Words>394</Words>
  <Application>Microsoft Office PowerPoint</Application>
  <PresentationFormat>Benutzerdefiniert</PresentationFormat>
  <Paragraphs>71</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 Unicode MS</vt:lpstr>
      <vt:lpstr>SKF Chevin Light</vt:lpstr>
      <vt:lpstr>STKaiti</vt:lpstr>
      <vt:lpstr>ヒラギノ角ゴ ProN W3</vt:lpstr>
      <vt:lpstr>Arial</vt:lpstr>
      <vt:lpstr>SKF PPT 2010 New</vt:lpstr>
      <vt:lpstr>SKF Multilog IMx-8</vt:lpstr>
      <vt:lpstr>SKF Multilog IMx-8</vt:lpstr>
      <vt:lpstr>Inhalt</vt:lpstr>
      <vt:lpstr>Weshalb SKF Multilog IMx-8?</vt:lpstr>
      <vt:lpstr>Weshalb SKF Multilog IMx-8?</vt:lpstr>
      <vt:lpstr>Weshalb SKF Multilog IMx-8?</vt:lpstr>
      <vt:lpstr>Was ist  SKF Multilog IMx-8?</vt:lpstr>
      <vt:lpstr>Was ist SKF Multilog IMx-8?</vt:lpstr>
      <vt:lpstr>Spezifikationen des SKF Multilog IMx-8 Systems</vt:lpstr>
      <vt:lpstr>IMx-8 Eigenschaften and Funktionen</vt:lpstr>
      <vt:lpstr>IMx-8 Eigenschaften and Funktionen</vt:lpstr>
      <vt:lpstr>PowerPoint-Präsentation</vt:lpstr>
    </vt:vector>
  </TitlesOfParts>
  <Company>AB SKF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Wik Alakula</dc:creator>
  <cp:lastModifiedBy>Tamara Schneider</cp:lastModifiedBy>
  <cp:revision>513</cp:revision>
  <dcterms:created xsi:type="dcterms:W3CDTF">2015-10-22T19:55:09Z</dcterms:created>
  <dcterms:modified xsi:type="dcterms:W3CDTF">2017-05-08T06:42:37Z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521EC9D6-6E0C-48F3-B55B-2798B08AD69F</vt:lpwstr>
  </property>
  <property fmtid="{D5CDD505-2E9C-101B-9397-08002B2CF9AE}" pid="3" name="ArticulatePath">
    <vt:lpwstr>IMx-8 EXTERNAL sales presentation</vt:lpwstr>
  </property>
</Properties>
</file>