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33"/>
  </p:notesMasterIdLst>
  <p:handoutMasterIdLst>
    <p:handoutMasterId r:id="rId34"/>
  </p:handoutMasterIdLst>
  <p:sldIdLst>
    <p:sldId id="256" r:id="rId2"/>
    <p:sldId id="272" r:id="rId3"/>
    <p:sldId id="273" r:id="rId4"/>
    <p:sldId id="274" r:id="rId5"/>
    <p:sldId id="257" r:id="rId6"/>
    <p:sldId id="260" r:id="rId7"/>
    <p:sldId id="271" r:id="rId8"/>
    <p:sldId id="296" r:id="rId9"/>
    <p:sldId id="275" r:id="rId10"/>
    <p:sldId id="276" r:id="rId11"/>
    <p:sldId id="297"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58" r:id="rId32"/>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E8DD"/>
    <a:srgbClr val="C8E6E6"/>
    <a:srgbClr val="E0E0C7"/>
    <a:srgbClr val="D9D9D9"/>
    <a:srgbClr val="88C008"/>
    <a:srgbClr val="DCD7C8"/>
    <a:srgbClr val="D7F1F4"/>
    <a:srgbClr val="5F5F64"/>
    <a:srgbClr val="E6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7" autoAdjust="0"/>
    <p:restoredTop sz="94600" autoAdjust="0"/>
  </p:normalViewPr>
  <p:slideViewPr>
    <p:cSldViewPr>
      <p:cViewPr varScale="1">
        <p:scale>
          <a:sx n="120" d="100"/>
          <a:sy n="120" d="100"/>
        </p:scale>
        <p:origin x="10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3072"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C3BD6-6F86-44C9-ACDE-48C15D95478B}" type="doc">
      <dgm:prSet loTypeId="urn:microsoft.com/office/officeart/2005/8/layout/arrow4" loCatId="process" qsTypeId="urn:microsoft.com/office/officeart/2005/8/quickstyle/3d1" qsCatId="3D" csTypeId="urn:microsoft.com/office/officeart/2005/8/colors/accent1_2" csCatId="accent1" phldr="1"/>
      <dgm:spPr/>
      <dgm:t>
        <a:bodyPr/>
        <a:lstStyle/>
        <a:p>
          <a:endParaRPr lang="en-US"/>
        </a:p>
      </dgm:t>
    </dgm:pt>
    <dgm:pt modelId="{748BCB60-1F87-4C0C-9B1E-32E4738569B8}">
      <dgm:prSet phldrT="[Text]"/>
      <dgm:spPr/>
      <dgm:t>
        <a:bodyPr/>
        <a:lstStyle/>
        <a:p>
          <a:r>
            <a:rPr lang="en-US" dirty="0" err="1"/>
            <a:t>Gesammelte</a:t>
          </a:r>
          <a:r>
            <a:rPr lang="en-US" dirty="0"/>
            <a:t> </a:t>
          </a:r>
          <a:r>
            <a:rPr lang="en-US" dirty="0" err="1"/>
            <a:t>Daten</a:t>
          </a:r>
          <a:endParaRPr lang="en-US" dirty="0"/>
        </a:p>
      </dgm:t>
    </dgm:pt>
    <dgm:pt modelId="{FD7095DB-9CE2-4944-BA45-28F228AFACC5}" type="parTrans" cxnId="{9844CFA0-93D3-49B8-8E3F-2F8409A47648}">
      <dgm:prSet/>
      <dgm:spPr/>
      <dgm:t>
        <a:bodyPr/>
        <a:lstStyle/>
        <a:p>
          <a:endParaRPr lang="en-US"/>
        </a:p>
      </dgm:t>
    </dgm:pt>
    <dgm:pt modelId="{2F9CA2AE-E98F-4CDB-ABBA-68390F7F9AD6}" type="sibTrans" cxnId="{9844CFA0-93D3-49B8-8E3F-2F8409A47648}">
      <dgm:prSet/>
      <dgm:spPr/>
      <dgm:t>
        <a:bodyPr/>
        <a:lstStyle/>
        <a:p>
          <a:endParaRPr lang="en-US"/>
        </a:p>
      </dgm:t>
    </dgm:pt>
    <dgm:pt modelId="{EDBD14E9-045F-4F52-9EED-2D1E40E0E345}">
      <dgm:prSet phldrT="[Text]"/>
      <dgm:spPr/>
      <dgm:t>
        <a:bodyPr/>
        <a:lstStyle/>
        <a:p>
          <a:r>
            <a:rPr lang="en-US" dirty="0" err="1"/>
            <a:t>Fragen</a:t>
          </a:r>
          <a:r>
            <a:rPr lang="en-US" dirty="0"/>
            <a:t>, </a:t>
          </a:r>
          <a:r>
            <a:rPr lang="en-US" dirty="0" err="1"/>
            <a:t>Routinen</a:t>
          </a:r>
          <a:r>
            <a:rPr lang="en-US" dirty="0"/>
            <a:t>, </a:t>
          </a:r>
          <a:r>
            <a:rPr lang="en-US" dirty="0" err="1"/>
            <a:t>bisherige</a:t>
          </a:r>
          <a:r>
            <a:rPr lang="en-US" dirty="0"/>
            <a:t> </a:t>
          </a:r>
          <a:r>
            <a:rPr lang="en-US" dirty="0" err="1"/>
            <a:t>Messungen</a:t>
          </a:r>
          <a:endParaRPr lang="en-US" dirty="0"/>
        </a:p>
      </dgm:t>
    </dgm:pt>
    <dgm:pt modelId="{62233B6B-C292-496D-A4DD-C313035C8324}" type="parTrans" cxnId="{88391C91-24D8-4D79-9330-6B5A531FD204}">
      <dgm:prSet/>
      <dgm:spPr/>
      <dgm:t>
        <a:bodyPr/>
        <a:lstStyle/>
        <a:p>
          <a:endParaRPr lang="en-US"/>
        </a:p>
      </dgm:t>
    </dgm:pt>
    <dgm:pt modelId="{99C0F266-9CD9-438D-8F2E-E31D1164767D}" type="sibTrans" cxnId="{88391C91-24D8-4D79-9330-6B5A531FD204}">
      <dgm:prSet/>
      <dgm:spPr/>
      <dgm:t>
        <a:bodyPr/>
        <a:lstStyle/>
        <a:p>
          <a:endParaRPr lang="en-US"/>
        </a:p>
      </dgm:t>
    </dgm:pt>
    <dgm:pt modelId="{EBC7F3E4-8623-4825-A04E-E308DABE916C}" type="pres">
      <dgm:prSet presAssocID="{CC5C3BD6-6F86-44C9-ACDE-48C15D95478B}" presName="compositeShape" presStyleCnt="0">
        <dgm:presLayoutVars>
          <dgm:chMax val="2"/>
          <dgm:dir/>
          <dgm:resizeHandles val="exact"/>
        </dgm:presLayoutVars>
      </dgm:prSet>
      <dgm:spPr/>
    </dgm:pt>
    <dgm:pt modelId="{8401DF82-0190-47A9-94CB-009D09A6B629}" type="pres">
      <dgm:prSet presAssocID="{748BCB60-1F87-4C0C-9B1E-32E4738569B8}" presName="upArrow" presStyleLbl="node1" presStyleIdx="0" presStyleCnt="2"/>
      <dgm:spPr/>
    </dgm:pt>
    <dgm:pt modelId="{9A1EF548-A688-43D8-A709-CBFB21E62004}" type="pres">
      <dgm:prSet presAssocID="{748BCB60-1F87-4C0C-9B1E-32E4738569B8}" presName="upArrowText" presStyleLbl="revTx" presStyleIdx="0" presStyleCnt="2" custScaleX="105060">
        <dgm:presLayoutVars>
          <dgm:chMax val="0"/>
          <dgm:bulletEnabled val="1"/>
        </dgm:presLayoutVars>
      </dgm:prSet>
      <dgm:spPr/>
    </dgm:pt>
    <dgm:pt modelId="{DE5E4421-CE05-4D6F-8B7C-BFE3CAA43BBF}" type="pres">
      <dgm:prSet presAssocID="{EDBD14E9-045F-4F52-9EED-2D1E40E0E345}" presName="downArrow" presStyleLbl="node1" presStyleIdx="1" presStyleCnt="2"/>
      <dgm:spPr/>
    </dgm:pt>
    <dgm:pt modelId="{94AA853D-8ECA-4DE4-8DCE-B64D17A7B9FD}" type="pres">
      <dgm:prSet presAssocID="{EDBD14E9-045F-4F52-9EED-2D1E40E0E345}" presName="downArrowText" presStyleLbl="revTx" presStyleIdx="1" presStyleCnt="2">
        <dgm:presLayoutVars>
          <dgm:chMax val="0"/>
          <dgm:bulletEnabled val="1"/>
        </dgm:presLayoutVars>
      </dgm:prSet>
      <dgm:spPr/>
    </dgm:pt>
  </dgm:ptLst>
  <dgm:cxnLst>
    <dgm:cxn modelId="{44E0F0AA-8AE4-4CD3-8CFE-9194C2E82B55}" type="presOf" srcId="{CC5C3BD6-6F86-44C9-ACDE-48C15D95478B}" destId="{EBC7F3E4-8623-4825-A04E-E308DABE916C}" srcOrd="0" destOrd="0" presId="urn:microsoft.com/office/officeart/2005/8/layout/arrow4"/>
    <dgm:cxn modelId="{9844CFA0-93D3-49B8-8E3F-2F8409A47648}" srcId="{CC5C3BD6-6F86-44C9-ACDE-48C15D95478B}" destId="{748BCB60-1F87-4C0C-9B1E-32E4738569B8}" srcOrd="0" destOrd="0" parTransId="{FD7095DB-9CE2-4944-BA45-28F228AFACC5}" sibTransId="{2F9CA2AE-E98F-4CDB-ABBA-68390F7F9AD6}"/>
    <dgm:cxn modelId="{E51DABE4-9EA8-4CAF-9850-CF93C8437478}" type="presOf" srcId="{EDBD14E9-045F-4F52-9EED-2D1E40E0E345}" destId="{94AA853D-8ECA-4DE4-8DCE-B64D17A7B9FD}" srcOrd="0" destOrd="0" presId="urn:microsoft.com/office/officeart/2005/8/layout/arrow4"/>
    <dgm:cxn modelId="{88391C91-24D8-4D79-9330-6B5A531FD204}" srcId="{CC5C3BD6-6F86-44C9-ACDE-48C15D95478B}" destId="{EDBD14E9-045F-4F52-9EED-2D1E40E0E345}" srcOrd="1" destOrd="0" parTransId="{62233B6B-C292-496D-A4DD-C313035C8324}" sibTransId="{99C0F266-9CD9-438D-8F2E-E31D1164767D}"/>
    <dgm:cxn modelId="{B801BBA1-6C38-453F-9882-E387AD38080C}" type="presOf" srcId="{748BCB60-1F87-4C0C-9B1E-32E4738569B8}" destId="{9A1EF548-A688-43D8-A709-CBFB21E62004}" srcOrd="0" destOrd="0" presId="urn:microsoft.com/office/officeart/2005/8/layout/arrow4"/>
    <dgm:cxn modelId="{E7606804-72AE-448F-B253-4EBD2F22788F}" type="presParOf" srcId="{EBC7F3E4-8623-4825-A04E-E308DABE916C}" destId="{8401DF82-0190-47A9-94CB-009D09A6B629}" srcOrd="0" destOrd="0" presId="urn:microsoft.com/office/officeart/2005/8/layout/arrow4"/>
    <dgm:cxn modelId="{7C5D3E76-A5E4-4D1D-BA87-B84635C4F1D6}" type="presParOf" srcId="{EBC7F3E4-8623-4825-A04E-E308DABE916C}" destId="{9A1EF548-A688-43D8-A709-CBFB21E62004}" srcOrd="1" destOrd="0" presId="urn:microsoft.com/office/officeart/2005/8/layout/arrow4"/>
    <dgm:cxn modelId="{1432DDED-DB59-410F-BD56-307E048525AC}" type="presParOf" srcId="{EBC7F3E4-8623-4825-A04E-E308DABE916C}" destId="{DE5E4421-CE05-4D6F-8B7C-BFE3CAA43BBF}" srcOrd="2" destOrd="0" presId="urn:microsoft.com/office/officeart/2005/8/layout/arrow4"/>
    <dgm:cxn modelId="{58EEE67A-790E-4865-90A6-6AD41B7D9814}" type="presParOf" srcId="{EBC7F3E4-8623-4825-A04E-E308DABE916C}" destId="{94AA853D-8ECA-4DE4-8DCE-B64D17A7B9FD}"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1DF82-0190-47A9-94CB-009D09A6B629}">
      <dsp:nvSpPr>
        <dsp:cNvPr id="0" name=""/>
        <dsp:cNvSpPr/>
      </dsp:nvSpPr>
      <dsp:spPr>
        <a:xfrm>
          <a:off x="1399" y="0"/>
          <a:ext cx="839501" cy="659094"/>
        </a:xfrm>
        <a:prstGeom prst="up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1EF548-A688-43D8-A709-CBFB21E62004}">
      <dsp:nvSpPr>
        <dsp:cNvPr id="0" name=""/>
        <dsp:cNvSpPr/>
      </dsp:nvSpPr>
      <dsp:spPr>
        <a:xfrm>
          <a:off x="830043" y="0"/>
          <a:ext cx="1496693" cy="65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err="1"/>
            <a:t>Gesammelte</a:t>
          </a:r>
          <a:r>
            <a:rPr lang="en-US" sz="1200" kern="1200" dirty="0"/>
            <a:t> </a:t>
          </a:r>
          <a:r>
            <a:rPr lang="en-US" sz="1200" kern="1200" dirty="0" err="1"/>
            <a:t>Daten</a:t>
          </a:r>
          <a:endParaRPr lang="en-US" sz="1200" kern="1200" dirty="0"/>
        </a:p>
      </dsp:txBody>
      <dsp:txXfrm>
        <a:off x="830043" y="0"/>
        <a:ext cx="1496693" cy="659094"/>
      </dsp:txXfrm>
    </dsp:sp>
    <dsp:sp modelId="{DE5E4421-CE05-4D6F-8B7C-BFE3CAA43BBF}">
      <dsp:nvSpPr>
        <dsp:cNvPr id="0" name=""/>
        <dsp:cNvSpPr/>
      </dsp:nvSpPr>
      <dsp:spPr>
        <a:xfrm>
          <a:off x="253249" y="714018"/>
          <a:ext cx="839501" cy="659094"/>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AA853D-8ECA-4DE4-8DCE-B64D17A7B9FD}">
      <dsp:nvSpPr>
        <dsp:cNvPr id="0" name=""/>
        <dsp:cNvSpPr/>
      </dsp:nvSpPr>
      <dsp:spPr>
        <a:xfrm>
          <a:off x="1117936" y="714018"/>
          <a:ext cx="1424608" cy="65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err="1"/>
            <a:t>Fragen</a:t>
          </a:r>
          <a:r>
            <a:rPr lang="en-US" sz="1200" kern="1200" dirty="0"/>
            <a:t>, </a:t>
          </a:r>
          <a:r>
            <a:rPr lang="en-US" sz="1200" kern="1200" dirty="0" err="1"/>
            <a:t>Routinen</a:t>
          </a:r>
          <a:r>
            <a:rPr lang="en-US" sz="1200" kern="1200" dirty="0"/>
            <a:t>, </a:t>
          </a:r>
          <a:r>
            <a:rPr lang="en-US" sz="1200" kern="1200" dirty="0" err="1"/>
            <a:t>bisherige</a:t>
          </a:r>
          <a:r>
            <a:rPr lang="en-US" sz="1200" kern="1200" dirty="0"/>
            <a:t> </a:t>
          </a:r>
          <a:r>
            <a:rPr lang="en-US" sz="1200" kern="1200" dirty="0" err="1"/>
            <a:t>Messungen</a:t>
          </a:r>
          <a:endParaRPr lang="en-US" sz="1200" kern="1200" dirty="0"/>
        </a:p>
      </dsp:txBody>
      <dsp:txXfrm>
        <a:off x="1117936" y="714018"/>
        <a:ext cx="1424608" cy="65909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740327" y="9406800"/>
            <a:ext cx="3780000" cy="169277"/>
          </a:xfrm>
          <a:prstGeom prst="rect">
            <a:avLst/>
          </a:prstGeom>
        </p:spPr>
        <p:txBody>
          <a:bodyPr vert="horz" lIns="91440" tIns="45720" rIns="0" bIns="45720" rtlCol="0" anchor="b">
            <a:noAutofit/>
          </a:bodyPr>
          <a:lstStyle>
            <a:lvl1pPr algn="l">
              <a:defRPr sz="1200"/>
            </a:lvl1pPr>
          </a:lstStyle>
          <a:p>
            <a:endParaRPr lang="en-GB" sz="500" dirty="0"/>
          </a:p>
        </p:txBody>
      </p:sp>
      <p:sp>
        <p:nvSpPr>
          <p:cNvPr id="5" name="Slide Number Placeholder 4"/>
          <p:cNvSpPr>
            <a:spLocks noGrp="1"/>
          </p:cNvSpPr>
          <p:nvPr>
            <p:ph type="sldNum" sz="quarter" idx="3"/>
          </p:nvPr>
        </p:nvSpPr>
        <p:spPr>
          <a:xfrm>
            <a:off x="3775552" y="0"/>
            <a:ext cx="2796177" cy="496332"/>
          </a:xfrm>
          <a:prstGeom prst="rect">
            <a:avLst/>
          </a:prstGeom>
        </p:spPr>
        <p:txBody>
          <a:bodyPr vert="horz" lIns="91440" tIns="45720" rIns="91440" bIns="45720" rtlCol="0" anchor="b"/>
          <a:lstStyle>
            <a:lvl1pPr algn="r">
              <a:defRPr sz="1200"/>
            </a:lvl1pPr>
          </a:lstStyle>
          <a:p>
            <a:fld id="{1CC7E363-74C2-4112-B4C2-60D0052ED56E}" type="slidenum">
              <a:rPr lang="en-GB" sz="1000" smtClean="0"/>
              <a:t>‹Nr.›</a:t>
            </a:fld>
            <a:endParaRPr lang="en-GB" sz="1000" dirty="0"/>
          </a:p>
        </p:txBody>
      </p:sp>
      <p:sp>
        <p:nvSpPr>
          <p:cNvPr id="8" name="Text Box 20"/>
          <p:cNvSpPr txBox="1">
            <a:spLocks noChangeArrowheads="1"/>
          </p:cNvSpPr>
          <p:nvPr/>
        </p:nvSpPr>
        <p:spPr bwMode="auto">
          <a:xfrm>
            <a:off x="385200" y="9406799"/>
            <a:ext cx="498163"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dirty="0">
                <a:ln>
                  <a:noFill/>
                </a:ln>
                <a:solidFill>
                  <a:schemeClr val="tx1"/>
                </a:solidFill>
                <a:effectLst/>
                <a:latin typeface="Arial" pitchFamily="34" charset="0"/>
                <a:ea typeface="Arial Unicode MS" charset="-128"/>
              </a:rPr>
              <a:t>© SKF Group</a:t>
            </a:r>
            <a:endParaRPr kumimoji="0" lang="en-US" sz="1800" b="0" i="0" u="none" strike="noStrike" cap="none" normalizeH="0" baseline="0" dirty="0">
              <a:ln>
                <a:noFill/>
              </a:ln>
              <a:solidFill>
                <a:schemeClr val="tx1"/>
              </a:solidFill>
              <a:effectLst/>
              <a:latin typeface="Arial" pitchFamily="34" charset="0"/>
            </a:endParaRPr>
          </a:p>
        </p:txBody>
      </p:sp>
      <p:sp>
        <p:nvSpPr>
          <p:cNvPr id="9" name="Date Placeholder 3"/>
          <p:cNvSpPr>
            <a:spLocks noGrp="1"/>
          </p:cNvSpPr>
          <p:nvPr>
            <p:ph type="dt" sz="half" idx="1"/>
          </p:nvPr>
        </p:nvSpPr>
        <p:spPr>
          <a:xfrm>
            <a:off x="919453" y="9406800"/>
            <a:ext cx="791736" cy="169277"/>
          </a:xfrm>
          <a:prstGeom prst="rect">
            <a:avLst/>
          </a:prstGeom>
        </p:spPr>
        <p:txBody>
          <a:bodyPr vert="horz" wrap="square" lIns="91440" tIns="45720" rIns="91440" bIns="45720" rtlCol="0" anchor="ctr">
            <a:spAutoFit/>
          </a:bodyPr>
          <a:lstStyle>
            <a:lvl1pPr algn="l">
              <a:defRPr sz="500">
                <a:solidFill>
                  <a:schemeClr val="tx1"/>
                </a:solidFill>
              </a:defRPr>
            </a:lvl1pPr>
          </a:lstStyle>
          <a:p>
            <a:fld id="{A9BD2C62-6A9F-4F5E-AB93-2532C6DDAAC0}" type="datetime3">
              <a:rPr lang="en-GB" smtClean="0"/>
              <a:t>8 May, 2017</a:t>
            </a:fld>
            <a:endParaRPr lang="en-GB" dirty="0"/>
          </a:p>
        </p:txBody>
      </p:sp>
    </p:spTree>
    <p:extLst>
      <p:ext uri="{BB962C8B-B14F-4D97-AF65-F5344CB8AC3E}">
        <p14:creationId xmlns:p14="http://schemas.microsoft.com/office/powerpoint/2010/main" val="38024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1369" y="744537"/>
            <a:ext cx="5220000" cy="378678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21369" y="4715153"/>
            <a:ext cx="522000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3"/>
          <p:cNvSpPr>
            <a:spLocks noGrp="1"/>
          </p:cNvSpPr>
          <p:nvPr>
            <p:ph type="ftr" sz="quarter" idx="4"/>
          </p:nvPr>
        </p:nvSpPr>
        <p:spPr>
          <a:xfrm>
            <a:off x="1924620" y="9406800"/>
            <a:ext cx="3780000" cy="169277"/>
          </a:xfrm>
          <a:prstGeom prst="rect">
            <a:avLst/>
          </a:prstGeom>
        </p:spPr>
        <p:txBody>
          <a:bodyPr vert="horz" lIns="91440" tIns="45720" rIns="0" bIns="45720" rtlCol="0" anchor="b">
            <a:noAutofit/>
          </a:bodyPr>
          <a:lstStyle>
            <a:lvl1pPr algn="l">
              <a:defRPr sz="1200"/>
            </a:lvl1pPr>
          </a:lstStyle>
          <a:p>
            <a:endParaRPr lang="en-GB" sz="500" dirty="0"/>
          </a:p>
        </p:txBody>
      </p:sp>
      <p:sp>
        <p:nvSpPr>
          <p:cNvPr id="10" name="Text Box 20"/>
          <p:cNvSpPr txBox="1">
            <a:spLocks noChangeArrowheads="1"/>
          </p:cNvSpPr>
          <p:nvPr/>
        </p:nvSpPr>
        <p:spPr bwMode="auto">
          <a:xfrm>
            <a:off x="569493" y="9406799"/>
            <a:ext cx="498163"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dirty="0">
                <a:ln>
                  <a:noFill/>
                </a:ln>
                <a:solidFill>
                  <a:schemeClr val="tx1"/>
                </a:solidFill>
                <a:effectLst/>
                <a:latin typeface="Arial" pitchFamily="34" charset="0"/>
                <a:ea typeface="Arial Unicode MS" charset="-128"/>
              </a:rPr>
              <a:t>© SKF Group</a:t>
            </a:r>
            <a:endParaRPr kumimoji="0" lang="en-US" sz="1800" b="0" i="0" u="none" strike="noStrike" cap="none" normalizeH="0" baseline="0" dirty="0">
              <a:ln>
                <a:noFill/>
              </a:ln>
              <a:solidFill>
                <a:schemeClr val="tx1"/>
              </a:solidFill>
              <a:effectLst/>
              <a:latin typeface="Arial" pitchFamily="34" charset="0"/>
            </a:endParaRPr>
          </a:p>
        </p:txBody>
      </p:sp>
      <p:sp>
        <p:nvSpPr>
          <p:cNvPr id="11" name="Date Placeholder 3"/>
          <p:cNvSpPr>
            <a:spLocks noGrp="1"/>
          </p:cNvSpPr>
          <p:nvPr>
            <p:ph type="dt" sz="half" idx="1"/>
          </p:nvPr>
        </p:nvSpPr>
        <p:spPr>
          <a:xfrm>
            <a:off x="1103746" y="9406800"/>
            <a:ext cx="791736" cy="169277"/>
          </a:xfrm>
          <a:prstGeom prst="rect">
            <a:avLst/>
          </a:prstGeom>
        </p:spPr>
        <p:txBody>
          <a:bodyPr vert="horz" wrap="square" lIns="91440" tIns="45720" rIns="91440" bIns="45720" rtlCol="0" anchor="ctr">
            <a:spAutoFit/>
          </a:bodyPr>
          <a:lstStyle>
            <a:lvl1pPr algn="l">
              <a:defRPr sz="500">
                <a:solidFill>
                  <a:schemeClr val="tx1"/>
                </a:solidFill>
              </a:defRPr>
            </a:lvl1pPr>
          </a:lstStyle>
          <a:p>
            <a:fld id="{A9BD2C62-6A9F-4F5E-AB93-2532C6DDAAC0}" type="datetime3">
              <a:rPr lang="en-GB" smtClean="0"/>
              <a:t>8 May, 2017</a:t>
            </a:fld>
            <a:endParaRPr lang="en-GB" dirty="0"/>
          </a:p>
        </p:txBody>
      </p:sp>
      <p:sp>
        <p:nvSpPr>
          <p:cNvPr id="12" name="Slide Number Placeholder 4"/>
          <p:cNvSpPr>
            <a:spLocks noGrp="1"/>
          </p:cNvSpPr>
          <p:nvPr>
            <p:ph type="sldNum" sz="quarter" idx="5"/>
          </p:nvPr>
        </p:nvSpPr>
        <p:spPr>
          <a:xfrm>
            <a:off x="3775552" y="0"/>
            <a:ext cx="2724169" cy="496332"/>
          </a:xfrm>
          <a:prstGeom prst="rect">
            <a:avLst/>
          </a:prstGeom>
        </p:spPr>
        <p:txBody>
          <a:bodyPr vert="horz" lIns="91440" tIns="45720" rIns="91440" bIns="45720" rtlCol="0" anchor="b"/>
          <a:lstStyle>
            <a:lvl1pPr algn="r">
              <a:defRPr sz="1200"/>
            </a:lvl1pPr>
          </a:lstStyle>
          <a:p>
            <a:fld id="{1CC7E363-74C2-4112-B4C2-60D0052ED56E}" type="slidenum">
              <a:rPr lang="en-GB" sz="1000" smtClean="0"/>
              <a:t>‹Nr.›</a:t>
            </a:fld>
            <a:endParaRPr lang="en-GB" sz="1000" dirty="0"/>
          </a:p>
        </p:txBody>
      </p:sp>
    </p:spTree>
    <p:extLst>
      <p:ext uri="{BB962C8B-B14F-4D97-AF65-F5344CB8AC3E}">
        <p14:creationId xmlns:p14="http://schemas.microsoft.com/office/powerpoint/2010/main" val="408046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358775" indent="0" algn="l" defTabSz="914400" rtl="0" eaLnBrk="1" latinLnBrk="0" hangingPunct="1">
      <a:defRPr sz="1200" kern="1200">
        <a:solidFill>
          <a:schemeClr val="tx1"/>
        </a:solidFill>
        <a:latin typeface="+mn-lt"/>
        <a:ea typeface="+mn-ea"/>
        <a:cs typeface="+mn-cs"/>
      </a:defRPr>
    </a:lvl2pPr>
    <a:lvl3pPr marL="719138" indent="0" algn="l" defTabSz="914400" rtl="0" eaLnBrk="1" latinLnBrk="0" hangingPunct="1">
      <a:defRPr sz="1200" kern="1200">
        <a:solidFill>
          <a:schemeClr val="tx1"/>
        </a:solidFill>
        <a:latin typeface="+mn-lt"/>
        <a:ea typeface="+mn-ea"/>
        <a:cs typeface="+mn-cs"/>
      </a:defRPr>
    </a:lvl3pPr>
    <a:lvl4pPr marL="1074738" indent="0" algn="l" defTabSz="914400" rtl="0" eaLnBrk="1" latinLnBrk="0" hangingPunct="1">
      <a:tabLst/>
      <a:defRPr sz="1200" kern="1200">
        <a:solidFill>
          <a:schemeClr val="tx1"/>
        </a:solidFill>
        <a:latin typeface="+mn-lt"/>
        <a:ea typeface="+mn-ea"/>
        <a:cs typeface="+mn-cs"/>
      </a:defRPr>
    </a:lvl4pPr>
    <a:lvl5pPr marL="1433513"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744538"/>
            <a:ext cx="5049838" cy="3786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7E363-74C2-4112-B4C2-60D0052ED56E}" type="slidenum">
              <a:rPr lang="en-GB" sz="1000" smtClean="0"/>
              <a:t>12</a:t>
            </a:fld>
            <a:endParaRPr lang="en-GB" sz="1000" dirty="0"/>
          </a:p>
        </p:txBody>
      </p:sp>
    </p:spTree>
    <p:extLst>
      <p:ext uri="{BB962C8B-B14F-4D97-AF65-F5344CB8AC3E}">
        <p14:creationId xmlns:p14="http://schemas.microsoft.com/office/powerpoint/2010/main" val="247307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744538"/>
            <a:ext cx="5049838" cy="3786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7E363-74C2-4112-B4C2-60D0052ED56E}" type="slidenum">
              <a:rPr lang="en-GB" sz="1000" smtClean="0"/>
              <a:t>13</a:t>
            </a:fld>
            <a:endParaRPr lang="en-GB" sz="1000" dirty="0"/>
          </a:p>
        </p:txBody>
      </p:sp>
    </p:spTree>
    <p:extLst>
      <p:ext uri="{BB962C8B-B14F-4D97-AF65-F5344CB8AC3E}">
        <p14:creationId xmlns:p14="http://schemas.microsoft.com/office/powerpoint/2010/main" val="58016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6320058" y="9565550"/>
            <a:ext cx="154712" cy="190392"/>
          </a:xfrm>
        </p:spPr>
        <p:txBody>
          <a:bodyPr/>
          <a:lstStyle>
            <a:lvl1pPr eaLnBrk="0" hangingPunct="0">
              <a:defRPr sz="1700">
                <a:solidFill>
                  <a:schemeClr val="tx1"/>
                </a:solidFill>
                <a:latin typeface="Arial" pitchFamily="34" charset="0"/>
              </a:defRPr>
            </a:lvl1pPr>
            <a:lvl2pPr marL="772519" indent="-297123" eaLnBrk="0" hangingPunct="0">
              <a:defRPr sz="1700">
                <a:solidFill>
                  <a:schemeClr val="tx1"/>
                </a:solidFill>
                <a:latin typeface="Arial" pitchFamily="34" charset="0"/>
              </a:defRPr>
            </a:lvl2pPr>
            <a:lvl3pPr marL="1188491" indent="-237698" eaLnBrk="0" hangingPunct="0">
              <a:defRPr sz="1700">
                <a:solidFill>
                  <a:schemeClr val="tx1"/>
                </a:solidFill>
                <a:latin typeface="Arial" pitchFamily="34" charset="0"/>
              </a:defRPr>
            </a:lvl3pPr>
            <a:lvl4pPr marL="1663888" indent="-237698" eaLnBrk="0" hangingPunct="0">
              <a:defRPr sz="1700">
                <a:solidFill>
                  <a:schemeClr val="tx1"/>
                </a:solidFill>
                <a:latin typeface="Arial" pitchFamily="34" charset="0"/>
              </a:defRPr>
            </a:lvl4pPr>
            <a:lvl5pPr marL="2139285" indent="-237698" eaLnBrk="0" hangingPunct="0">
              <a:defRPr sz="1700">
                <a:solidFill>
                  <a:schemeClr val="tx1"/>
                </a:solidFill>
                <a:latin typeface="Arial" pitchFamily="34" charset="0"/>
              </a:defRPr>
            </a:lvl5pPr>
            <a:lvl6pPr marL="2614681" indent="-237698" eaLnBrk="0" fontAlgn="base" hangingPunct="0">
              <a:spcBef>
                <a:spcPct val="0"/>
              </a:spcBef>
              <a:spcAft>
                <a:spcPct val="0"/>
              </a:spcAft>
              <a:defRPr sz="1700">
                <a:solidFill>
                  <a:schemeClr val="tx1"/>
                </a:solidFill>
                <a:latin typeface="Arial" pitchFamily="34" charset="0"/>
              </a:defRPr>
            </a:lvl6pPr>
            <a:lvl7pPr marL="3090078" indent="-237698" eaLnBrk="0" fontAlgn="base" hangingPunct="0">
              <a:spcBef>
                <a:spcPct val="0"/>
              </a:spcBef>
              <a:spcAft>
                <a:spcPct val="0"/>
              </a:spcAft>
              <a:defRPr sz="1700">
                <a:solidFill>
                  <a:schemeClr val="tx1"/>
                </a:solidFill>
                <a:latin typeface="Arial" pitchFamily="34" charset="0"/>
              </a:defRPr>
            </a:lvl7pPr>
            <a:lvl8pPr marL="3565474" indent="-237698" eaLnBrk="0" fontAlgn="base" hangingPunct="0">
              <a:spcBef>
                <a:spcPct val="0"/>
              </a:spcBef>
              <a:spcAft>
                <a:spcPct val="0"/>
              </a:spcAft>
              <a:defRPr sz="1700">
                <a:solidFill>
                  <a:schemeClr val="tx1"/>
                </a:solidFill>
                <a:latin typeface="Arial" pitchFamily="34" charset="0"/>
              </a:defRPr>
            </a:lvl8pPr>
            <a:lvl9pPr marL="4040871" indent="-237698" eaLnBrk="0" fontAlgn="base" hangingPunct="0">
              <a:spcBef>
                <a:spcPct val="0"/>
              </a:spcBef>
              <a:spcAft>
                <a:spcPct val="0"/>
              </a:spcAft>
              <a:defRPr sz="1700">
                <a:solidFill>
                  <a:schemeClr val="tx1"/>
                </a:solidFill>
                <a:latin typeface="Arial" pitchFamily="34" charset="0"/>
              </a:defRPr>
            </a:lvl9pPr>
          </a:lstStyle>
          <a:p>
            <a:pPr eaLnBrk="1" hangingPunct="1">
              <a:defRPr/>
            </a:pPr>
            <a:fld id="{2F356A08-B3A4-4E68-AE4D-C07D669C64AC}" type="slidenum">
              <a:rPr lang="en-US" sz="1200">
                <a:solidFill>
                  <a:srgbClr val="000000"/>
                </a:solidFill>
              </a:rPr>
              <a:pPr eaLnBrk="1" hangingPunct="1">
                <a:defRPr/>
              </a:pPr>
              <a:t>22</a:t>
            </a:fld>
            <a:endParaRPr lang="en-US" sz="1200">
              <a:solidFill>
                <a:srgbClr val="000000"/>
              </a:solidFill>
            </a:endParaRPr>
          </a:p>
        </p:txBody>
      </p:sp>
      <p:sp>
        <p:nvSpPr>
          <p:cNvPr id="95235" name="Rectangle 2"/>
          <p:cNvSpPr>
            <a:spLocks noGrp="1" noRot="1" noChangeAspect="1" noChangeArrowheads="1" noTextEdit="1"/>
          </p:cNvSpPr>
          <p:nvPr>
            <p:ph type="sldImg"/>
          </p:nvPr>
        </p:nvSpPr>
        <p:spPr>
          <a:xfrm>
            <a:off x="806450" y="744538"/>
            <a:ext cx="5049838" cy="3786187"/>
          </a:xfrm>
          <a:ln/>
        </p:spPr>
      </p:sp>
      <p:sp>
        <p:nvSpPr>
          <p:cNvPr id="95236" name="Rectangle 3"/>
          <p:cNvSpPr>
            <a:spLocks noGrp="1" noChangeArrowheads="1"/>
          </p:cNvSpPr>
          <p:nvPr>
            <p:ph type="body" idx="1"/>
          </p:nvPr>
        </p:nvSpPr>
        <p:spPr/>
        <p:txBody>
          <a:bodyPr/>
          <a:lstStyle/>
          <a:p>
            <a:pPr lvl="1" eaLnBrk="1" hangingPunct="1">
              <a:defRPr/>
            </a:pPr>
            <a:r>
              <a:rPr lang="en-US" dirty="0"/>
              <a:t>Lubrication inspections</a:t>
            </a:r>
          </a:p>
          <a:p>
            <a:pPr lvl="2" eaLnBrk="1" hangingPunct="1">
              <a:defRPr/>
            </a:pPr>
            <a:r>
              <a:rPr lang="en-US" dirty="0"/>
              <a:t>Levels, filters, oil condition, cleanliness</a:t>
            </a:r>
          </a:p>
          <a:p>
            <a:pPr eaLnBrk="1" hangingPunct="1">
              <a:defRPr/>
            </a:pPr>
            <a:endParaRPr lang="en-US" dirty="0"/>
          </a:p>
        </p:txBody>
      </p:sp>
    </p:spTree>
    <p:extLst>
      <p:ext uri="{BB962C8B-B14F-4D97-AF65-F5344CB8AC3E}">
        <p14:creationId xmlns:p14="http://schemas.microsoft.com/office/powerpoint/2010/main" val="78810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2300400"/>
            <a:ext cx="9144000" cy="45576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8" name="Picture Placeholder 7"/>
          <p:cNvSpPr>
            <a:spLocks noGrp="1"/>
          </p:cNvSpPr>
          <p:nvPr>
            <p:ph type="pic" sz="quarter" idx="13"/>
          </p:nvPr>
        </p:nvSpPr>
        <p:spPr>
          <a:xfrm>
            <a:off x="0" y="2300400"/>
            <a:ext cx="9144000" cy="4557600"/>
          </a:xfrm>
          <a:solidFill>
            <a:srgbClr val="D9E8DD"/>
          </a:solidFill>
        </p:spPr>
        <p:txBody>
          <a:bodyPr lIns="90000">
            <a:normAutofit/>
          </a:bodyPr>
          <a:lstStyle>
            <a:lvl1pPr>
              <a:defRPr sz="1800">
                <a:solidFill>
                  <a:srgbClr val="5F5F64"/>
                </a:solidFill>
              </a:defRPr>
            </a:lvl1pPr>
          </a:lstStyle>
          <a:p>
            <a:r>
              <a:rPr lang="en-US" noProof="0"/>
              <a:t>Click icon to add picture</a:t>
            </a:r>
            <a:endParaRPr lang="en-GB" noProof="0" dirty="0"/>
          </a:p>
        </p:txBody>
      </p:sp>
      <p:sp>
        <p:nvSpPr>
          <p:cNvPr id="2" name="Title 1"/>
          <p:cNvSpPr>
            <a:spLocks noGrp="1"/>
          </p:cNvSpPr>
          <p:nvPr>
            <p:ph type="ctrTitle"/>
          </p:nvPr>
        </p:nvSpPr>
        <p:spPr>
          <a:xfrm>
            <a:off x="576000" y="504000"/>
            <a:ext cx="7992000" cy="553998"/>
          </a:xfrm>
        </p:spPr>
        <p:txBody>
          <a:bodyPr tIns="0">
            <a:spAutoFit/>
          </a:bodyPr>
          <a:lstStyle>
            <a:lvl1pPr algn="l">
              <a:lnSpc>
                <a:spcPct val="90000"/>
              </a:lnSpc>
              <a:defRPr sz="4000"/>
            </a:lvl1pPr>
          </a:lstStyle>
          <a:p>
            <a:r>
              <a:rPr lang="en-US" noProof="0"/>
              <a:t>Click to edit Master title style</a:t>
            </a:r>
            <a:endParaRPr lang="en-GB" noProof="0" dirty="0"/>
          </a:p>
        </p:txBody>
      </p:sp>
      <p:sp>
        <p:nvSpPr>
          <p:cNvPr id="3" name="Subtitle 2"/>
          <p:cNvSpPr>
            <a:spLocks noGrp="1"/>
          </p:cNvSpPr>
          <p:nvPr>
            <p:ph type="subTitle" idx="1"/>
          </p:nvPr>
        </p:nvSpPr>
        <p:spPr>
          <a:xfrm>
            <a:off x="576000" y="1908000"/>
            <a:ext cx="7992000" cy="292388"/>
          </a:xfrm>
        </p:spPr>
        <p:txBody>
          <a:bodyPr lIns="18000">
            <a:spAutoFit/>
          </a:bodyPr>
          <a:lstStyle>
            <a:lvl1pPr marL="0" indent="0" algn="l">
              <a:spcBef>
                <a:spcPts val="0"/>
              </a:spcBef>
              <a:spcAft>
                <a:spcPts val="0"/>
              </a:spcAft>
              <a:buNone/>
              <a:defRPr sz="1600">
                <a:solidFill>
                  <a:srgbClr val="5F5F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6"/>
          <p:cNvSpPr>
            <a:spLocks noGrp="1"/>
          </p:cNvSpPr>
          <p:nvPr>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79311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
        <p:nvSpPr>
          <p:cNvPr id="11" name="Text Placeholder 43"/>
          <p:cNvSpPr>
            <a:spLocks noGrp="1"/>
          </p:cNvSpPr>
          <p:nvPr>
            <p:ph idx="1"/>
          </p:nvPr>
        </p:nvSpPr>
        <p:spPr>
          <a:xfrm>
            <a:off x="576000" y="1728001"/>
            <a:ext cx="3834000" cy="1908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43"/>
          <p:cNvSpPr>
            <a:spLocks noGrp="1"/>
          </p:cNvSpPr>
          <p:nvPr>
            <p:ph idx="40"/>
          </p:nvPr>
        </p:nvSpPr>
        <p:spPr>
          <a:xfrm>
            <a:off x="4734000" y="1728001"/>
            <a:ext cx="3834000" cy="1908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Date Placeholder 2"/>
          <p:cNvSpPr>
            <a:spLocks noGrp="1"/>
          </p:cNvSpPr>
          <p:nvPr>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E1FFDE52-04E2-4275-9B0B-73E940FF21D3}" type="datetime3">
              <a:rPr lang="en-GB" smtClean="0"/>
              <a:t>8 May, 2017</a:t>
            </a:fld>
            <a:endParaRPr lang="en-GB" dirty="0"/>
          </a:p>
        </p:txBody>
      </p:sp>
      <p:sp>
        <p:nvSpPr>
          <p:cNvPr id="18" name="Footer Placeholder 3"/>
          <p:cNvSpPr>
            <a:spLocks noGrp="1"/>
          </p:cNvSpPr>
          <p:nvPr>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19" name="Slide Number Placeholder 4"/>
          <p:cNvSpPr>
            <a:spLocks noGrp="1"/>
          </p:cNvSpPr>
          <p:nvPr>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a:t>Slide </a:t>
            </a:r>
            <a:fld id="{F29293AB-9AE5-4A3A-8BD1-7FB6AD59B413}" type="slidenum">
              <a:rPr lang="en-GB" smtClean="0"/>
              <a:pPr/>
              <a:t>‹Nr.›</a:t>
            </a:fld>
            <a:endParaRPr lang="en-GB" dirty="0"/>
          </a:p>
        </p:txBody>
      </p:sp>
      <p:sp>
        <p:nvSpPr>
          <p:cNvPr id="20"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0"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3" name="Text Placeholder 43"/>
          <p:cNvSpPr>
            <a:spLocks noGrp="1"/>
          </p:cNvSpPr>
          <p:nvPr>
            <p:ph idx="41"/>
          </p:nvPr>
        </p:nvSpPr>
        <p:spPr>
          <a:xfrm>
            <a:off x="576000" y="3969272"/>
            <a:ext cx="3834000" cy="1908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Text Placeholder 43"/>
          <p:cNvSpPr>
            <a:spLocks noGrp="1"/>
          </p:cNvSpPr>
          <p:nvPr>
            <p:ph idx="42"/>
          </p:nvPr>
        </p:nvSpPr>
        <p:spPr>
          <a:xfrm>
            <a:off x="4734000" y="3969272"/>
            <a:ext cx="3834000" cy="1908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75844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
        <p:nvSpPr>
          <p:cNvPr id="9" name="Date Placeholder 2"/>
          <p:cNvSpPr>
            <a:spLocks noGrp="1"/>
          </p:cNvSpPr>
          <p:nvPr>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E1FFDE52-04E2-4275-9B0B-73E940FF21D3}" type="datetime3">
              <a:rPr lang="en-GB" smtClean="0"/>
              <a:t>8 May, 2017</a:t>
            </a:fld>
            <a:endParaRPr lang="en-GB" dirty="0"/>
          </a:p>
        </p:txBody>
      </p:sp>
      <p:sp>
        <p:nvSpPr>
          <p:cNvPr id="15" name="Footer Placeholder 3"/>
          <p:cNvSpPr>
            <a:spLocks noGrp="1"/>
          </p:cNvSpPr>
          <p:nvPr>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16" name="Slide Number Placeholder 4"/>
          <p:cNvSpPr>
            <a:spLocks noGrp="1"/>
          </p:cNvSpPr>
          <p:nvPr>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a:t>Slide </a:t>
            </a:r>
            <a:fld id="{F29293AB-9AE5-4A3A-8BD1-7FB6AD59B413}" type="slidenum">
              <a:rPr lang="en-GB" smtClean="0"/>
              <a:pPr/>
              <a:t>‹Nr.›</a:t>
            </a:fld>
            <a:endParaRPr lang="en-GB" dirty="0"/>
          </a:p>
        </p:txBody>
      </p:sp>
      <p:sp>
        <p:nvSpPr>
          <p:cNvPr id="17"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0"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en-US"/>
              <a:t>Click to edit Master title style</a:t>
            </a:r>
            <a:endParaRPr lang="en-GB" dirty="0"/>
          </a:p>
        </p:txBody>
      </p:sp>
    </p:spTree>
    <p:extLst>
      <p:ext uri="{BB962C8B-B14F-4D97-AF65-F5344CB8AC3E}">
        <p14:creationId xmlns:p14="http://schemas.microsoft.com/office/powerpoint/2010/main" val="364114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grid 2 pictures, text and content horizontal">
    <p:spTree>
      <p:nvGrpSpPr>
        <p:cNvPr id="1" name=""/>
        <p:cNvGrpSpPr/>
        <p:nvPr/>
      </p:nvGrpSpPr>
      <p:grpSpPr>
        <a:xfrm>
          <a:off x="0" y="0"/>
          <a:ext cx="0" cy="0"/>
          <a:chOff x="0" y="0"/>
          <a:chExt cx="0" cy="0"/>
        </a:xfrm>
      </p:grpSpPr>
      <p:grpSp>
        <p:nvGrpSpPr>
          <p:cNvPr id="2" name="Group 1"/>
          <p:cNvGrpSpPr/>
          <p:nvPr userDrawn="1"/>
        </p:nvGrpSpPr>
        <p:grpSpPr>
          <a:xfrm>
            <a:off x="0" y="4608000"/>
            <a:ext cx="9144000" cy="2250000"/>
            <a:chOff x="0" y="4608000"/>
            <a:chExt cx="9144000" cy="2250000"/>
          </a:xfrm>
        </p:grpSpPr>
        <p:sp>
          <p:nvSpPr>
            <p:cNvPr id="20" name="Rectangle 19"/>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1"/>
                </a:solidFill>
              </a:endParaRPr>
            </a:p>
          </p:txBody>
        </p:sp>
        <p:sp>
          <p:nvSpPr>
            <p:cNvPr id="14" name="Rectangle 13"/>
            <p:cNvSpPr/>
            <p:nvPr userDrawn="1"/>
          </p:nvSpPr>
          <p:spPr>
            <a:xfrm>
              <a:off x="0" y="4608000"/>
              <a:ext cx="3013200" cy="2250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2" name="Rectangle 2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1" name="Text Placeholder 9"/>
          <p:cNvSpPr>
            <a:spLocks noGrp="1"/>
          </p:cNvSpPr>
          <p:nvPr>
            <p:ph type="body" sz="quarter" idx="44"/>
          </p:nvPr>
        </p:nvSpPr>
        <p:spPr>
          <a:xfrm>
            <a:off x="3065400" y="4608000"/>
            <a:ext cx="3013200" cy="2016000"/>
          </a:xfrm>
          <a:noFill/>
        </p:spPr>
        <p:txBody>
          <a:bodyPr lIns="288000" tIns="288000" rIns="288000" bIns="288000" anchor="ctr" anchorCtr="0"/>
          <a:lstStyle>
            <a:lvl1pPr>
              <a:buClr>
                <a:schemeClr val="tx1"/>
              </a:buClr>
              <a:defRPr sz="1800" b="0">
                <a:solidFill>
                  <a:srgbClr val="FFFFFF"/>
                </a:solidFill>
              </a:defRPr>
            </a:lvl1pPr>
            <a:lvl2pPr marL="342900" indent="-342900">
              <a:buClr>
                <a:schemeClr val="tx1"/>
              </a:buClr>
              <a:buFont typeface="Arial" panose="020B0604020202020204" pitchFamily="34" charset="0"/>
              <a:buChar char="•"/>
              <a:defRPr>
                <a:solidFill>
                  <a:schemeClr val="tx1"/>
                </a:solidFill>
              </a:defRPr>
            </a:lvl2pPr>
            <a:lvl3pPr marL="642937" indent="-285750">
              <a:buClr>
                <a:schemeClr val="tx1"/>
              </a:buClr>
              <a:buFont typeface="Arial" panose="020B0604020202020204" pitchFamily="34" charset="0"/>
              <a:buChar char="-"/>
              <a:defRPr>
                <a:solidFill>
                  <a:schemeClr val="tx1"/>
                </a:solidFill>
              </a:defRPr>
            </a:lvl3pPr>
          </a:lstStyle>
          <a:p>
            <a:pPr lvl="0"/>
            <a:r>
              <a:rPr lang="en-US" noProof="0"/>
              <a:t>Click to edit Master text styles</a:t>
            </a:r>
          </a:p>
        </p:txBody>
      </p:sp>
      <p:sp>
        <p:nvSpPr>
          <p:cNvPr id="17" name="Picture Placeholder 2"/>
          <p:cNvSpPr>
            <a:spLocks noGrp="1"/>
          </p:cNvSpPr>
          <p:nvPr>
            <p:ph type="pic" sz="quarter" idx="41"/>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3" name="Picture Placeholder 2"/>
          <p:cNvSpPr>
            <a:spLocks noGrp="1"/>
          </p:cNvSpPr>
          <p:nvPr>
            <p:ph type="pic" sz="quarter" idx="40"/>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1" name="Text Placeholder 43"/>
          <p:cNvSpPr>
            <a:spLocks noGrp="1"/>
          </p:cNvSpPr>
          <p:nvPr>
            <p:ph idx="1"/>
          </p:nvPr>
        </p:nvSpPr>
        <p:spPr>
          <a:xfrm>
            <a:off x="576000" y="1728001"/>
            <a:ext cx="7992000" cy="2844000"/>
          </a:xfrm>
          <a:prstGeom prst="rect">
            <a:avLst/>
          </a:prstGeom>
        </p:spPr>
        <p:txBody>
          <a:bodyPr vert="horz" lIns="0" tIns="0" rIns="0" bIns="45720" rtlCol="0">
            <a:noAutofit/>
          </a:bodyPr>
          <a:lstStyle>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2" name="Picture Placeholder 6"/>
          <p:cNvSpPr>
            <a:spLocks noGrp="1"/>
          </p:cNvSpPr>
          <p:nvPr userDrawn="1">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70294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grid 3 pictures and content horizontal">
    <p:spTree>
      <p:nvGrpSpPr>
        <p:cNvPr id="1" name=""/>
        <p:cNvGrpSpPr/>
        <p:nvPr/>
      </p:nvGrpSpPr>
      <p:grpSpPr>
        <a:xfrm>
          <a:off x="0" y="0"/>
          <a:ext cx="0" cy="0"/>
          <a:chOff x="0" y="0"/>
          <a:chExt cx="0" cy="0"/>
        </a:xfrm>
      </p:grpSpPr>
      <p:grpSp>
        <p:nvGrpSpPr>
          <p:cNvPr id="3" name="Group 2"/>
          <p:cNvGrpSpPr/>
          <p:nvPr userDrawn="1"/>
        </p:nvGrpSpPr>
        <p:grpSpPr>
          <a:xfrm>
            <a:off x="0" y="4608000"/>
            <a:ext cx="9144000" cy="2250000"/>
            <a:chOff x="0" y="4608000"/>
            <a:chExt cx="9144000" cy="2250000"/>
          </a:xfrm>
        </p:grpSpPr>
        <p:sp>
          <p:nvSpPr>
            <p:cNvPr id="20" name="Rectangle 19"/>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bg1"/>
                </a:solidFill>
              </a:endParaRPr>
            </a:p>
          </p:txBody>
        </p:sp>
        <p:sp>
          <p:nvSpPr>
            <p:cNvPr id="14" name="Rectangle 13"/>
            <p:cNvSpPr/>
            <p:nvPr userDrawn="1"/>
          </p:nvSpPr>
          <p:spPr>
            <a:xfrm>
              <a:off x="0" y="4608000"/>
              <a:ext cx="3013200" cy="2250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2" name="Rectangle 2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7" name="Picture Placeholder 2"/>
          <p:cNvSpPr>
            <a:spLocks noGrp="1"/>
          </p:cNvSpPr>
          <p:nvPr userDrawn="1">
            <p:ph type="pic" sz="quarter" idx="41"/>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3" name="Picture Placeholder 2"/>
          <p:cNvSpPr>
            <a:spLocks noGrp="1"/>
          </p:cNvSpPr>
          <p:nvPr userDrawn="1">
            <p:ph type="pic" sz="quarter" idx="40"/>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1" name="Text Placeholder 43"/>
          <p:cNvSpPr>
            <a:spLocks noGrp="1"/>
          </p:cNvSpPr>
          <p:nvPr userDrawn="1">
            <p:ph idx="1"/>
          </p:nvPr>
        </p:nvSpPr>
        <p:spPr>
          <a:xfrm>
            <a:off x="576000" y="1728001"/>
            <a:ext cx="7992000" cy="2844000"/>
          </a:xfrm>
          <a:prstGeom prst="rect">
            <a:avLst/>
          </a:prstGeom>
        </p:spPr>
        <p:txBody>
          <a:bodyPr vert="horz" lIns="0" tIns="0" rIns="0" bIns="45720" rtlCol="0">
            <a:noAutofit/>
          </a:bodyPr>
          <a:lstStyle>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Picture Placeholder 2"/>
          <p:cNvSpPr>
            <a:spLocks noGrp="1"/>
          </p:cNvSpPr>
          <p:nvPr userDrawn="1">
            <p:ph type="pic" sz="quarter" idx="42" hasCustomPrompt="1"/>
          </p:nvPr>
        </p:nvSpPr>
        <p:spPr>
          <a:xfrm>
            <a:off x="3065400" y="4608000"/>
            <a:ext cx="3013200" cy="2250000"/>
          </a:xfrm>
          <a:noFill/>
        </p:spPr>
        <p:txBody>
          <a:bodyPr lIns="180000" tIns="180000" rIns="180000" bIns="180000">
            <a:normAutofit/>
          </a:bodyPr>
          <a:lstStyle>
            <a:lvl1pPr>
              <a:defRPr sz="1800" b="0">
                <a:solidFill>
                  <a:schemeClr val="bg1"/>
                </a:solidFill>
              </a:defRPr>
            </a:lvl1pPr>
          </a:lstStyle>
          <a:p>
            <a:r>
              <a:rPr lang="en-GB" noProof="0" dirty="0"/>
              <a:t>Click to insert picture</a:t>
            </a:r>
          </a:p>
        </p:txBody>
      </p:sp>
      <p:sp>
        <p:nvSpPr>
          <p:cNvPr id="16" name="Title Placeholder 1"/>
          <p:cNvSpPr>
            <a:spLocks noGrp="1"/>
          </p:cNvSpPr>
          <p:nvPr userDrawn="1">
            <p:ph type="title"/>
          </p:nvPr>
        </p:nvSpPr>
        <p:spPr>
          <a:xfrm>
            <a:off x="576000" y="504000"/>
            <a:ext cx="7992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2" name="Picture Placeholder 6"/>
          <p:cNvSpPr>
            <a:spLocks noGrp="1"/>
          </p:cNvSpPr>
          <p:nvPr userDrawn="1">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13290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grid 2 pictures, text and content vertical">
    <p:spTree>
      <p:nvGrpSpPr>
        <p:cNvPr id="1" name=""/>
        <p:cNvGrpSpPr/>
        <p:nvPr/>
      </p:nvGrpSpPr>
      <p:grpSpPr>
        <a:xfrm>
          <a:off x="0" y="0"/>
          <a:ext cx="0" cy="0"/>
          <a:chOff x="0" y="0"/>
          <a:chExt cx="0" cy="0"/>
        </a:xfrm>
      </p:grpSpPr>
      <p:grpSp>
        <p:nvGrpSpPr>
          <p:cNvPr id="3" name="Group 2"/>
          <p:cNvGrpSpPr/>
          <p:nvPr userDrawn="1"/>
        </p:nvGrpSpPr>
        <p:grpSpPr>
          <a:xfrm>
            <a:off x="6130800" y="0"/>
            <a:ext cx="3013200" cy="6858000"/>
            <a:chOff x="6130800" y="0"/>
            <a:chExt cx="3013200" cy="6858000"/>
          </a:xfrm>
        </p:grpSpPr>
        <p:sp>
          <p:nvSpPr>
            <p:cNvPr id="21" name="Rectangle 20"/>
            <p:cNvSpPr/>
            <p:nvPr userDrawn="1"/>
          </p:nvSpPr>
          <p:spPr>
            <a:xfrm>
              <a:off x="6130800" y="2304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7" name="Rectangle 16"/>
            <p:cNvSpPr/>
            <p:nvPr userDrawn="1"/>
          </p:nvSpPr>
          <p:spPr>
            <a:xfrm>
              <a:off x="6130800" y="4608000"/>
              <a:ext cx="30132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0" name="Rectangle 19"/>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2" name="Picture Placeholder 2"/>
          <p:cNvSpPr>
            <a:spLocks noGrp="1"/>
          </p:cNvSpPr>
          <p:nvPr userDrawn="1">
            <p:ph type="pic" sz="quarter" idx="40"/>
          </p:nvPr>
        </p:nvSpPr>
        <p:spPr>
          <a:xfrm>
            <a:off x="61308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2" name="Text Placeholder 9"/>
          <p:cNvSpPr>
            <a:spLocks noGrp="1"/>
          </p:cNvSpPr>
          <p:nvPr userDrawn="1">
            <p:ph type="body" sz="quarter" idx="45"/>
          </p:nvPr>
        </p:nvSpPr>
        <p:spPr>
          <a:xfrm>
            <a:off x="6130800" y="2304000"/>
            <a:ext cx="3013200" cy="2250000"/>
          </a:xfrm>
          <a:noFill/>
        </p:spPr>
        <p:txBody>
          <a:bodyPr lIns="288000" tIns="288000" rIns="288000" bIns="288000" anchor="ctr" anchorCtr="0"/>
          <a:lstStyle>
            <a:lvl1pPr>
              <a:buClr>
                <a:schemeClr val="tx1"/>
              </a:buClr>
              <a:defRPr sz="1800" b="0">
                <a:solidFill>
                  <a:srgbClr val="5F5F64"/>
                </a:solidFill>
              </a:defRPr>
            </a:lvl1pPr>
            <a:lvl2pPr marL="342900" indent="-342900">
              <a:buClr>
                <a:schemeClr val="tx1"/>
              </a:buClr>
              <a:buFont typeface="Arial" panose="020B0604020202020204" pitchFamily="34" charset="0"/>
              <a:buChar char="•"/>
              <a:defRPr>
                <a:solidFill>
                  <a:schemeClr val="tx1"/>
                </a:solidFill>
              </a:defRPr>
            </a:lvl2pPr>
            <a:lvl3pPr marL="642937" indent="-285750">
              <a:buClr>
                <a:schemeClr val="tx1"/>
              </a:buClr>
              <a:buFont typeface="Arial" panose="020B0604020202020204" pitchFamily="34" charset="0"/>
              <a:buChar char="-"/>
              <a:defRPr>
                <a:solidFill>
                  <a:schemeClr val="tx1"/>
                </a:solidFill>
              </a:defRPr>
            </a:lvl3pPr>
          </a:lstStyle>
          <a:p>
            <a:pPr lvl="0"/>
            <a:r>
              <a:rPr lang="en-US" noProof="0"/>
              <a:t>Click to edit Master text styles</a:t>
            </a:r>
          </a:p>
        </p:txBody>
      </p:sp>
      <p:sp>
        <p:nvSpPr>
          <p:cNvPr id="26" name="Text Placeholder 43"/>
          <p:cNvSpPr>
            <a:spLocks noGrp="1"/>
          </p:cNvSpPr>
          <p:nvPr userDrawn="1">
            <p:ph idx="1"/>
          </p:nvPr>
        </p:nvSpPr>
        <p:spPr>
          <a:xfrm>
            <a:off x="576000" y="1728000"/>
            <a:ext cx="4968000" cy="4392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3" name="Date Placeholder 2"/>
          <p:cNvSpPr>
            <a:spLocks noGrp="1"/>
          </p:cNvSpPr>
          <p:nvPr userDrawn="1">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E1FFDE52-04E2-4275-9B0B-73E940FF21D3}" type="datetime3">
              <a:rPr lang="en-GB" smtClean="0"/>
              <a:t>8 May, 2017</a:t>
            </a:fld>
            <a:endParaRPr lang="en-GB" dirty="0"/>
          </a:p>
        </p:txBody>
      </p:sp>
      <p:sp>
        <p:nvSpPr>
          <p:cNvPr id="24" name="Footer Placeholder 3"/>
          <p:cNvSpPr>
            <a:spLocks noGrp="1"/>
          </p:cNvSpPr>
          <p:nvPr userDrawn="1">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25" name="Slide Number Placeholder 4"/>
          <p:cNvSpPr>
            <a:spLocks noGrp="1"/>
          </p:cNvSpPr>
          <p:nvPr userDrawn="1">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a:t>Slide </a:t>
            </a:r>
            <a:fld id="{F29293AB-9AE5-4A3A-8BD1-7FB6AD59B413}" type="slidenum">
              <a:rPr lang="en-GB" smtClean="0"/>
              <a:pPr/>
              <a:t>‹Nr.›</a:t>
            </a:fld>
            <a:endParaRPr lang="en-GB" dirty="0"/>
          </a:p>
        </p:txBody>
      </p:sp>
      <p:sp>
        <p:nvSpPr>
          <p:cNvPr id="29"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8" name="Title Placeholder 1"/>
          <p:cNvSpPr>
            <a:spLocks noGrp="1"/>
          </p:cNvSpPr>
          <p:nvPr userDrawn="1">
            <p:ph type="title"/>
          </p:nvPr>
        </p:nvSpPr>
        <p:spPr>
          <a:xfrm>
            <a:off x="576000" y="504000"/>
            <a:ext cx="4968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3" name="Picture Placeholder 2"/>
          <p:cNvSpPr>
            <a:spLocks noGrp="1"/>
          </p:cNvSpPr>
          <p:nvPr>
            <p:ph type="pic" sz="quarter" idx="36"/>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4" name="Picture Placeholder 6"/>
          <p:cNvSpPr>
            <a:spLocks noGrp="1"/>
          </p:cNvSpPr>
          <p:nvPr userDrawn="1">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82057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grid 3 pictures and content vertical">
    <p:spTree>
      <p:nvGrpSpPr>
        <p:cNvPr id="1" name=""/>
        <p:cNvGrpSpPr/>
        <p:nvPr/>
      </p:nvGrpSpPr>
      <p:grpSpPr>
        <a:xfrm>
          <a:off x="0" y="0"/>
          <a:ext cx="0" cy="0"/>
          <a:chOff x="0" y="0"/>
          <a:chExt cx="0" cy="0"/>
        </a:xfrm>
      </p:grpSpPr>
      <p:grpSp>
        <p:nvGrpSpPr>
          <p:cNvPr id="5" name="Group 4"/>
          <p:cNvGrpSpPr/>
          <p:nvPr userDrawn="1"/>
        </p:nvGrpSpPr>
        <p:grpSpPr>
          <a:xfrm>
            <a:off x="6130800" y="0"/>
            <a:ext cx="3013200" cy="6858000"/>
            <a:chOff x="6130800" y="0"/>
            <a:chExt cx="3013200" cy="6858000"/>
          </a:xfrm>
        </p:grpSpPr>
        <p:sp>
          <p:nvSpPr>
            <p:cNvPr id="17" name="Rectangle 16"/>
            <p:cNvSpPr/>
            <p:nvPr userDrawn="1"/>
          </p:nvSpPr>
          <p:spPr>
            <a:xfrm>
              <a:off x="6130800" y="4608000"/>
              <a:ext cx="30132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1" name="Rectangle 20"/>
            <p:cNvSpPr/>
            <p:nvPr userDrawn="1"/>
          </p:nvSpPr>
          <p:spPr>
            <a:xfrm>
              <a:off x="6130800" y="2304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0" name="Rectangle 19"/>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2" name="Picture Placeholder 2"/>
          <p:cNvSpPr>
            <a:spLocks noGrp="1"/>
          </p:cNvSpPr>
          <p:nvPr userDrawn="1">
            <p:ph type="pic" sz="quarter" idx="40"/>
          </p:nvPr>
        </p:nvSpPr>
        <p:spPr>
          <a:xfrm>
            <a:off x="61308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6" name="Text Placeholder 43"/>
          <p:cNvSpPr>
            <a:spLocks noGrp="1"/>
          </p:cNvSpPr>
          <p:nvPr userDrawn="1">
            <p:ph idx="1"/>
          </p:nvPr>
        </p:nvSpPr>
        <p:spPr>
          <a:xfrm>
            <a:off x="576000" y="1728000"/>
            <a:ext cx="4968000" cy="4392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3" name="Date Placeholder 2"/>
          <p:cNvSpPr>
            <a:spLocks noGrp="1"/>
          </p:cNvSpPr>
          <p:nvPr userDrawn="1">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E1FFDE52-04E2-4275-9B0B-73E940FF21D3}" type="datetime3">
              <a:rPr lang="en-GB" smtClean="0"/>
              <a:t>8 May, 2017</a:t>
            </a:fld>
            <a:endParaRPr lang="en-GB" dirty="0"/>
          </a:p>
        </p:txBody>
      </p:sp>
      <p:sp>
        <p:nvSpPr>
          <p:cNvPr id="24" name="Footer Placeholder 3"/>
          <p:cNvSpPr>
            <a:spLocks noGrp="1"/>
          </p:cNvSpPr>
          <p:nvPr userDrawn="1">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25" name="Slide Number Placeholder 4"/>
          <p:cNvSpPr>
            <a:spLocks noGrp="1"/>
          </p:cNvSpPr>
          <p:nvPr userDrawn="1">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a:t>Slide </a:t>
            </a:r>
            <a:fld id="{F29293AB-9AE5-4A3A-8BD1-7FB6AD59B413}" type="slidenum">
              <a:rPr lang="en-GB" smtClean="0"/>
              <a:pPr/>
              <a:t>‹Nr.›</a:t>
            </a:fld>
            <a:endParaRPr lang="en-GB" dirty="0"/>
          </a:p>
        </p:txBody>
      </p:sp>
      <p:sp>
        <p:nvSpPr>
          <p:cNvPr id="29"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8" name="Title Placeholder 1"/>
          <p:cNvSpPr>
            <a:spLocks noGrp="1"/>
          </p:cNvSpPr>
          <p:nvPr userDrawn="1">
            <p:ph type="title"/>
          </p:nvPr>
        </p:nvSpPr>
        <p:spPr>
          <a:xfrm>
            <a:off x="576000" y="504000"/>
            <a:ext cx="4968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6" name="Picture Placeholder 2"/>
          <p:cNvSpPr>
            <a:spLocks noGrp="1"/>
          </p:cNvSpPr>
          <p:nvPr userDrawn="1">
            <p:ph type="pic" sz="quarter" idx="41"/>
          </p:nvPr>
        </p:nvSpPr>
        <p:spPr>
          <a:xfrm>
            <a:off x="6130800" y="2304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3" name="Picture Placeholder 2"/>
          <p:cNvSpPr>
            <a:spLocks noGrp="1"/>
          </p:cNvSpPr>
          <p:nvPr>
            <p:ph type="pic" sz="quarter" idx="36"/>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4" name="Picture Placeholder 6"/>
          <p:cNvSpPr>
            <a:spLocks noGrp="1"/>
          </p:cNvSpPr>
          <p:nvPr userDrawn="1">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298487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grid 3 pictures, text and content">
    <p:spTree>
      <p:nvGrpSpPr>
        <p:cNvPr id="1" name=""/>
        <p:cNvGrpSpPr/>
        <p:nvPr/>
      </p:nvGrpSpPr>
      <p:grpSpPr>
        <a:xfrm>
          <a:off x="0" y="0"/>
          <a:ext cx="0" cy="0"/>
          <a:chOff x="0" y="0"/>
          <a:chExt cx="0" cy="0"/>
        </a:xfrm>
      </p:grpSpPr>
      <p:grpSp>
        <p:nvGrpSpPr>
          <p:cNvPr id="2" name="Group 1"/>
          <p:cNvGrpSpPr/>
          <p:nvPr userDrawn="1"/>
        </p:nvGrpSpPr>
        <p:grpSpPr>
          <a:xfrm>
            <a:off x="0" y="4608000"/>
            <a:ext cx="9144000" cy="2250000"/>
            <a:chOff x="0" y="4608000"/>
            <a:chExt cx="9144000" cy="2250000"/>
          </a:xfrm>
        </p:grpSpPr>
        <p:sp>
          <p:nvSpPr>
            <p:cNvPr id="32" name="Rectangle 3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7" name="Rectangle 26"/>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1" name="Rectangle 20"/>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normAutofit/>
            </a:bodyPr>
            <a:lstStyle/>
            <a:p>
              <a:pPr algn="ctr"/>
              <a:endParaRPr lang="en-GB" sz="1600" noProof="0" dirty="0">
                <a:solidFill>
                  <a:schemeClr val="tx2"/>
                </a:solidFill>
              </a:endParaRPr>
            </a:p>
          </p:txBody>
        </p:sp>
      </p:grpSp>
      <p:sp>
        <p:nvSpPr>
          <p:cNvPr id="14" name="Picture Placeholder 2"/>
          <p:cNvSpPr>
            <a:spLocks noGrp="1"/>
          </p:cNvSpPr>
          <p:nvPr>
            <p:ph type="pic" sz="quarter" idx="40"/>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5" name="Picture Placeholder 5"/>
          <p:cNvSpPr>
            <a:spLocks noGrp="1"/>
          </p:cNvSpPr>
          <p:nvPr>
            <p:ph type="pic" sz="quarter" idx="24"/>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2" name="Text Placeholder 9"/>
          <p:cNvSpPr>
            <a:spLocks noGrp="1"/>
          </p:cNvSpPr>
          <p:nvPr>
            <p:ph type="body" sz="quarter" idx="44"/>
          </p:nvPr>
        </p:nvSpPr>
        <p:spPr>
          <a:xfrm>
            <a:off x="3065400" y="4608000"/>
            <a:ext cx="3013200" cy="2016000"/>
          </a:xfrm>
          <a:noFill/>
        </p:spPr>
        <p:txBody>
          <a:bodyPr lIns="288000" tIns="288000" rIns="288000" bIns="288000" anchor="ctr" anchorCtr="0"/>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en-US" noProof="0"/>
              <a:t>Click to edit Master text styles</a:t>
            </a:r>
          </a:p>
        </p:txBody>
      </p:sp>
      <p:grpSp>
        <p:nvGrpSpPr>
          <p:cNvPr id="4" name="Group 3"/>
          <p:cNvGrpSpPr/>
          <p:nvPr userDrawn="1"/>
        </p:nvGrpSpPr>
        <p:grpSpPr>
          <a:xfrm>
            <a:off x="6130800" y="0"/>
            <a:ext cx="3013200" cy="4554000"/>
            <a:chOff x="6130800" y="0"/>
            <a:chExt cx="3013200" cy="4554000"/>
          </a:xfrm>
        </p:grpSpPr>
        <p:sp>
          <p:nvSpPr>
            <p:cNvPr id="25" name="Rectangle 24"/>
            <p:cNvSpPr/>
            <p:nvPr userDrawn="1"/>
          </p:nvSpPr>
          <p:spPr>
            <a:xfrm>
              <a:off x="6130800" y="2304000"/>
              <a:ext cx="3013200" cy="2250000"/>
            </a:xfrm>
            <a:prstGeom prst="rect">
              <a:avLst/>
            </a:prstGeom>
            <a:solidFill>
              <a:srgbClr val="FF800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6" name="Rectangle 25"/>
            <p:cNvSpPr/>
            <p:nvPr userDrawn="1"/>
          </p:nvSpPr>
          <p:spPr>
            <a:xfrm>
              <a:off x="613080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8" name="Picture Placeholder 2"/>
          <p:cNvSpPr>
            <a:spLocks noGrp="1"/>
          </p:cNvSpPr>
          <p:nvPr>
            <p:ph type="pic" sz="quarter" idx="41"/>
          </p:nvPr>
        </p:nvSpPr>
        <p:spPr>
          <a:xfrm>
            <a:off x="61308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4" name="Text Placeholder 9"/>
          <p:cNvSpPr>
            <a:spLocks noGrp="1"/>
          </p:cNvSpPr>
          <p:nvPr>
            <p:ph type="body" sz="quarter" idx="45"/>
          </p:nvPr>
        </p:nvSpPr>
        <p:spPr>
          <a:xfrm>
            <a:off x="6130800" y="2304000"/>
            <a:ext cx="3013200" cy="2250000"/>
          </a:xfrm>
          <a:noFill/>
        </p:spPr>
        <p:txBody>
          <a:bodyPr lIns="288000" tIns="288000" rIns="288000" bIns="288000" anchor="ctr" anchorCtr="0"/>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en-US" noProof="0"/>
              <a:t>Click to edit Master text styles</a:t>
            </a:r>
          </a:p>
        </p:txBody>
      </p:sp>
      <p:sp>
        <p:nvSpPr>
          <p:cNvPr id="3" name="Text Placeholder 2"/>
          <p:cNvSpPr>
            <a:spLocks noGrp="1"/>
          </p:cNvSpPr>
          <p:nvPr>
            <p:ph type="body" sz="quarter" idx="43"/>
          </p:nvPr>
        </p:nvSpPr>
        <p:spPr>
          <a:xfrm>
            <a:off x="576000" y="1728000"/>
            <a:ext cx="4968000" cy="2808000"/>
          </a:xfrm>
        </p:spPr>
        <p:txBody>
          <a:bodyPr/>
          <a:lstStyle>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Title Placeholder 1"/>
          <p:cNvSpPr>
            <a:spLocks noGrp="1"/>
          </p:cNvSpPr>
          <p:nvPr>
            <p:ph type="title"/>
          </p:nvPr>
        </p:nvSpPr>
        <p:spPr>
          <a:xfrm>
            <a:off x="576000" y="504000"/>
            <a:ext cx="4968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7" name="Picture Placeholder 6"/>
          <p:cNvSpPr>
            <a:spLocks noGrp="1"/>
          </p:cNvSpPr>
          <p:nvPr>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288668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grid 5 pictures and content">
    <p:spTree>
      <p:nvGrpSpPr>
        <p:cNvPr id="1" name=""/>
        <p:cNvGrpSpPr/>
        <p:nvPr/>
      </p:nvGrpSpPr>
      <p:grpSpPr>
        <a:xfrm>
          <a:off x="0" y="0"/>
          <a:ext cx="0" cy="0"/>
          <a:chOff x="0" y="0"/>
          <a:chExt cx="0" cy="0"/>
        </a:xfrm>
      </p:grpSpPr>
      <p:grpSp>
        <p:nvGrpSpPr>
          <p:cNvPr id="6" name="Group 5"/>
          <p:cNvGrpSpPr/>
          <p:nvPr userDrawn="1"/>
        </p:nvGrpSpPr>
        <p:grpSpPr>
          <a:xfrm>
            <a:off x="0" y="4608000"/>
            <a:ext cx="9144000" cy="2250000"/>
            <a:chOff x="0" y="4608000"/>
            <a:chExt cx="9144000" cy="2250000"/>
          </a:xfrm>
        </p:grpSpPr>
        <p:sp>
          <p:nvSpPr>
            <p:cNvPr id="32" name="Rectangle 3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7" name="Rectangle 26"/>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1" name="Rectangle 20"/>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normAutofit/>
            </a:bodyPr>
            <a:lstStyle/>
            <a:p>
              <a:pPr algn="ctr"/>
              <a:endParaRPr lang="en-GB" sz="1600" noProof="0" dirty="0">
                <a:solidFill>
                  <a:schemeClr val="tx2"/>
                </a:solidFill>
              </a:endParaRPr>
            </a:p>
          </p:txBody>
        </p:sp>
      </p:grpSp>
      <p:sp>
        <p:nvSpPr>
          <p:cNvPr id="14" name="Picture Placeholder 2"/>
          <p:cNvSpPr>
            <a:spLocks noGrp="1"/>
          </p:cNvSpPr>
          <p:nvPr userDrawn="1">
            <p:ph type="pic" sz="quarter" idx="40"/>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5" name="Picture Placeholder 5"/>
          <p:cNvSpPr>
            <a:spLocks noGrp="1"/>
          </p:cNvSpPr>
          <p:nvPr userDrawn="1">
            <p:ph type="pic" sz="quarter" idx="24"/>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grpSp>
        <p:nvGrpSpPr>
          <p:cNvPr id="5" name="Group 4"/>
          <p:cNvGrpSpPr/>
          <p:nvPr userDrawn="1"/>
        </p:nvGrpSpPr>
        <p:grpSpPr>
          <a:xfrm>
            <a:off x="6130800" y="0"/>
            <a:ext cx="3013200" cy="4554000"/>
            <a:chOff x="6130800" y="0"/>
            <a:chExt cx="3013200" cy="4554000"/>
          </a:xfrm>
        </p:grpSpPr>
        <p:sp>
          <p:nvSpPr>
            <p:cNvPr id="25" name="Rectangle 24"/>
            <p:cNvSpPr/>
            <p:nvPr userDrawn="1"/>
          </p:nvSpPr>
          <p:spPr>
            <a:xfrm>
              <a:off x="6130800" y="2304000"/>
              <a:ext cx="3013200" cy="2250000"/>
            </a:xfrm>
            <a:prstGeom prst="rect">
              <a:avLst/>
            </a:prstGeom>
            <a:solidFill>
              <a:srgbClr val="FF800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6" name="Rectangle 25"/>
            <p:cNvSpPr/>
            <p:nvPr userDrawn="1"/>
          </p:nvSpPr>
          <p:spPr>
            <a:xfrm>
              <a:off x="613080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8" name="Picture Placeholder 2"/>
          <p:cNvSpPr>
            <a:spLocks noGrp="1"/>
          </p:cNvSpPr>
          <p:nvPr userDrawn="1">
            <p:ph type="pic" sz="quarter" idx="41"/>
          </p:nvPr>
        </p:nvSpPr>
        <p:spPr>
          <a:xfrm>
            <a:off x="61308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3" name="Text Placeholder 2"/>
          <p:cNvSpPr>
            <a:spLocks noGrp="1"/>
          </p:cNvSpPr>
          <p:nvPr userDrawn="1">
            <p:ph type="body" sz="quarter" idx="43"/>
          </p:nvPr>
        </p:nvSpPr>
        <p:spPr>
          <a:xfrm>
            <a:off x="576000" y="1728000"/>
            <a:ext cx="4968000" cy="2808000"/>
          </a:xfrm>
        </p:spPr>
        <p:txBody>
          <a:bodyPr/>
          <a:lstStyle>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Title Placeholder 1"/>
          <p:cNvSpPr>
            <a:spLocks noGrp="1"/>
          </p:cNvSpPr>
          <p:nvPr userDrawn="1">
            <p:ph type="title"/>
          </p:nvPr>
        </p:nvSpPr>
        <p:spPr>
          <a:xfrm>
            <a:off x="576000" y="504000"/>
            <a:ext cx="4968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9" name="Picture Placeholder 5"/>
          <p:cNvSpPr>
            <a:spLocks noGrp="1"/>
          </p:cNvSpPr>
          <p:nvPr userDrawn="1">
            <p:ph type="pic" sz="quarter" idx="44"/>
          </p:nvPr>
        </p:nvSpPr>
        <p:spPr>
          <a:xfrm>
            <a:off x="3065400" y="4608000"/>
            <a:ext cx="3013200" cy="2250000"/>
          </a:xfrm>
          <a:noFill/>
        </p:spPr>
        <p:txBody>
          <a:bodyPr lIns="180000" tIns="180000" rIns="180000" bIns="180000">
            <a:normAutofit/>
          </a:bodyPr>
          <a:lstStyle>
            <a:lvl1pPr>
              <a:defRPr sz="1800" b="0">
                <a:solidFill>
                  <a:schemeClr val="bg1"/>
                </a:solidFill>
              </a:defRPr>
            </a:lvl1pPr>
          </a:lstStyle>
          <a:p>
            <a:r>
              <a:rPr lang="en-US" noProof="0"/>
              <a:t>Click icon to add picture</a:t>
            </a:r>
            <a:endParaRPr lang="en-GB" noProof="0" dirty="0"/>
          </a:p>
        </p:txBody>
      </p:sp>
      <p:sp>
        <p:nvSpPr>
          <p:cNvPr id="23" name="Picture Placeholder 5"/>
          <p:cNvSpPr>
            <a:spLocks noGrp="1"/>
          </p:cNvSpPr>
          <p:nvPr userDrawn="1">
            <p:ph type="pic" sz="quarter" idx="45"/>
          </p:nvPr>
        </p:nvSpPr>
        <p:spPr>
          <a:xfrm>
            <a:off x="6130800" y="2304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7" name="Picture Placeholder 6"/>
          <p:cNvSpPr>
            <a:spLocks noGrp="1"/>
          </p:cNvSpPr>
          <p:nvPr userDrawn="1">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392049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grid 4 pictures and text">
    <p:spTree>
      <p:nvGrpSpPr>
        <p:cNvPr id="1" name=""/>
        <p:cNvGrpSpPr/>
        <p:nvPr/>
      </p:nvGrpSpPr>
      <p:grpSpPr>
        <a:xfrm>
          <a:off x="0" y="0"/>
          <a:ext cx="0" cy="0"/>
          <a:chOff x="0" y="0"/>
          <a:chExt cx="0" cy="0"/>
        </a:xfrm>
      </p:grpSpPr>
      <p:sp>
        <p:nvSpPr>
          <p:cNvPr id="33" name="Rectangle 32"/>
          <p:cNvSpPr/>
          <p:nvPr userDrawn="1"/>
        </p:nvSpPr>
        <p:spPr>
          <a:xfrm>
            <a:off x="0" y="2304000"/>
            <a:ext cx="60804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nvGrpSpPr>
          <p:cNvPr id="2" name="Group 1"/>
          <p:cNvGrpSpPr/>
          <p:nvPr userDrawn="1"/>
        </p:nvGrpSpPr>
        <p:grpSpPr>
          <a:xfrm>
            <a:off x="0" y="4608000"/>
            <a:ext cx="9144000" cy="2250000"/>
            <a:chOff x="0" y="4608000"/>
            <a:chExt cx="9144000" cy="2250000"/>
          </a:xfrm>
        </p:grpSpPr>
        <p:sp>
          <p:nvSpPr>
            <p:cNvPr id="24" name="Rectangle 23"/>
            <p:cNvSpPr/>
            <p:nvPr userDrawn="1"/>
          </p:nvSpPr>
          <p:spPr>
            <a:xfrm>
              <a:off x="3063600" y="4608000"/>
              <a:ext cx="60804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grpSp>
        <p:nvGrpSpPr>
          <p:cNvPr id="5" name="Group 4"/>
          <p:cNvGrpSpPr/>
          <p:nvPr userDrawn="1"/>
        </p:nvGrpSpPr>
        <p:grpSpPr>
          <a:xfrm>
            <a:off x="6130800" y="0"/>
            <a:ext cx="3013200" cy="4554000"/>
            <a:chOff x="6130800" y="0"/>
            <a:chExt cx="3013200" cy="4554000"/>
          </a:xfrm>
        </p:grpSpPr>
        <p:sp>
          <p:nvSpPr>
            <p:cNvPr id="32" name="Rectangle 31"/>
            <p:cNvSpPr/>
            <p:nvPr userDrawn="1"/>
          </p:nvSpPr>
          <p:spPr>
            <a:xfrm>
              <a:off x="6130800" y="2304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8" name="Rectangle 17"/>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1">
              <a:normAutofit/>
            </a:bodyPr>
            <a:lstStyle/>
            <a:p>
              <a:pPr algn="ctr"/>
              <a:endParaRPr lang="en-GB" sz="2000" noProof="0" dirty="0">
                <a:solidFill>
                  <a:schemeClr val="tx2"/>
                </a:solidFill>
              </a:endParaRPr>
            </a:p>
          </p:txBody>
        </p:sp>
      </p:grpSp>
      <p:grpSp>
        <p:nvGrpSpPr>
          <p:cNvPr id="4" name="Group 3"/>
          <p:cNvGrpSpPr/>
          <p:nvPr userDrawn="1"/>
        </p:nvGrpSpPr>
        <p:grpSpPr>
          <a:xfrm>
            <a:off x="0" y="0"/>
            <a:ext cx="6078600" cy="2250000"/>
            <a:chOff x="0" y="0"/>
            <a:chExt cx="6078600" cy="2250000"/>
          </a:xfrm>
        </p:grpSpPr>
        <p:sp>
          <p:nvSpPr>
            <p:cNvPr id="16" name="Rectangle 15"/>
            <p:cNvSpPr/>
            <p:nvPr userDrawn="1"/>
          </p:nvSpPr>
          <p:spPr>
            <a:xfrm>
              <a:off x="30654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p:ph type="pic" sz="quarter" idx="40"/>
          </p:nvPr>
        </p:nvSpPr>
        <p:spPr>
          <a:xfrm>
            <a:off x="3063600" y="4608000"/>
            <a:ext cx="60804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8" name="Picture Placeholder 2"/>
          <p:cNvSpPr>
            <a:spLocks noGrp="1"/>
          </p:cNvSpPr>
          <p:nvPr>
            <p:ph type="pic" sz="quarter" idx="42"/>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0" name="Text Placeholder 9"/>
          <p:cNvSpPr>
            <a:spLocks noGrp="1"/>
          </p:cNvSpPr>
          <p:nvPr>
            <p:ph type="body" sz="quarter" idx="33" hasCustomPrompt="1"/>
          </p:nvPr>
        </p:nvSpPr>
        <p:spPr>
          <a:xfrm>
            <a:off x="0" y="2304000"/>
            <a:ext cx="6080400" cy="2250000"/>
          </a:xfrm>
          <a:noFill/>
        </p:spPr>
        <p:txBody>
          <a:bodyPr lIns="360000" tIns="288000" rIns="288000" bIns="288000" anchor="ctr" anchorCtr="0"/>
          <a:lstStyle>
            <a:lvl1pPr>
              <a:defRPr sz="1800" b="0" baseline="0">
                <a:solidFill>
                  <a:srgbClr val="5F5F64"/>
                </a:solidFill>
              </a:defRPr>
            </a:lvl1pPr>
            <a:lvl2pPr marL="342900" indent="-342900">
              <a:buClr>
                <a:srgbClr val="0066CC"/>
              </a:buClr>
              <a:buFont typeface="Arial" panose="020B0604020202020204" pitchFamily="34" charset="0"/>
              <a:buChar char="•"/>
              <a:defRPr sz="2000"/>
            </a:lvl2pPr>
            <a:lvl3pPr marL="642937" indent="-285750">
              <a:buClr>
                <a:srgbClr val="0066CC"/>
              </a:buClr>
              <a:buFont typeface="Arial" panose="020B0604020202020204" pitchFamily="34" charset="0"/>
              <a:buChar char="-"/>
              <a:defRPr/>
            </a:lvl3pPr>
            <a:lvl5pPr>
              <a:buClr>
                <a:srgbClr val="0066CC"/>
              </a:buClr>
              <a:defRPr/>
            </a:lvl5pPr>
          </a:lstStyle>
          <a:p>
            <a:pPr lvl="0"/>
            <a:r>
              <a:rPr lang="en-GB" noProof="0" dirty="0"/>
              <a:t>Click to edit text styles</a:t>
            </a:r>
          </a:p>
        </p:txBody>
      </p:sp>
      <p:sp>
        <p:nvSpPr>
          <p:cNvPr id="3" name="Picture Placeholder 2"/>
          <p:cNvSpPr>
            <a:spLocks noGrp="1"/>
          </p:cNvSpPr>
          <p:nvPr>
            <p:ph type="pic" sz="quarter" idx="35"/>
          </p:nvPr>
        </p:nvSpPr>
        <p:spPr>
          <a:xfrm>
            <a:off x="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3" name="Picture Placeholder 2"/>
          <p:cNvSpPr>
            <a:spLocks noGrp="1"/>
          </p:cNvSpPr>
          <p:nvPr>
            <p:ph type="pic" sz="quarter" idx="36"/>
          </p:nvPr>
        </p:nvSpPr>
        <p:spPr>
          <a:xfrm>
            <a:off x="61308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1" name="Text Placeholder 9"/>
          <p:cNvSpPr>
            <a:spLocks noGrp="1"/>
          </p:cNvSpPr>
          <p:nvPr>
            <p:ph type="body" sz="quarter" idx="41"/>
          </p:nvPr>
        </p:nvSpPr>
        <p:spPr>
          <a:xfrm>
            <a:off x="3065400" y="0"/>
            <a:ext cx="3013200" cy="2250000"/>
          </a:xfrm>
          <a:noFill/>
        </p:spPr>
        <p:txBody>
          <a:bodyPr lIns="288000" tIns="288000" rIns="288000" bIns="288000" anchor="ctr" anchorCtr="0"/>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en-US" noProof="0"/>
              <a:t>Click to edit Master text styles</a:t>
            </a:r>
          </a:p>
        </p:txBody>
      </p:sp>
      <p:sp>
        <p:nvSpPr>
          <p:cNvPr id="31" name="Text Placeholder 9"/>
          <p:cNvSpPr>
            <a:spLocks noGrp="1"/>
          </p:cNvSpPr>
          <p:nvPr>
            <p:ph type="body" sz="quarter" idx="43"/>
          </p:nvPr>
        </p:nvSpPr>
        <p:spPr>
          <a:xfrm>
            <a:off x="6130800" y="2304000"/>
            <a:ext cx="3013200" cy="2250000"/>
          </a:xfrm>
          <a:noFill/>
        </p:spPr>
        <p:txBody>
          <a:bodyPr vert="horz" lIns="288000" tIns="288000" rIns="288000" bIns="288000" anchor="ctr" anchorCtr="0">
            <a:noAutofit/>
          </a:bodyPr>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en-US" noProof="0"/>
              <a:t>Click to edit Master text styles</a:t>
            </a:r>
          </a:p>
        </p:txBody>
      </p:sp>
      <p:sp>
        <p:nvSpPr>
          <p:cNvPr id="7" name="Picture Placeholder 6"/>
          <p:cNvSpPr>
            <a:spLocks noGrp="1"/>
          </p:cNvSpPr>
          <p:nvPr>
            <p:ph type="pic" sz="quarter" idx="39" hasCustomPrompt="1"/>
          </p:nvPr>
        </p:nvSpPr>
        <p:spPr>
          <a:xfrm>
            <a:off x="0" y="6231600"/>
            <a:ext cx="9144000" cy="626400"/>
          </a:xfrm>
          <a:blipFill>
            <a:blip r:embed="rId2" cstate="screen">
              <a:extLst>
                <a:ext uri="{28A0092B-C50C-407E-A947-70E740481C1C}">
                  <a14:useLocalDpi xmlns:a14="http://schemas.microsoft.com/office/drawing/2010/main"/>
                </a:ext>
              </a:extLst>
            </a:blip>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6969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grid 6 pictures">
    <p:spTree>
      <p:nvGrpSpPr>
        <p:cNvPr id="1" name=""/>
        <p:cNvGrpSpPr/>
        <p:nvPr/>
      </p:nvGrpSpPr>
      <p:grpSpPr>
        <a:xfrm>
          <a:off x="0" y="0"/>
          <a:ext cx="0" cy="0"/>
          <a:chOff x="0" y="0"/>
          <a:chExt cx="0" cy="0"/>
        </a:xfrm>
      </p:grpSpPr>
      <p:sp>
        <p:nvSpPr>
          <p:cNvPr id="33" name="Rectangle 32"/>
          <p:cNvSpPr/>
          <p:nvPr userDrawn="1"/>
        </p:nvSpPr>
        <p:spPr>
          <a:xfrm>
            <a:off x="0" y="2304000"/>
            <a:ext cx="60804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nvGrpSpPr>
          <p:cNvPr id="2" name="Group 1"/>
          <p:cNvGrpSpPr/>
          <p:nvPr userDrawn="1"/>
        </p:nvGrpSpPr>
        <p:grpSpPr>
          <a:xfrm>
            <a:off x="0" y="4608000"/>
            <a:ext cx="9144000" cy="2250000"/>
            <a:chOff x="0" y="4608000"/>
            <a:chExt cx="9144000" cy="2250000"/>
          </a:xfrm>
        </p:grpSpPr>
        <p:sp>
          <p:nvSpPr>
            <p:cNvPr id="24" name="Rectangle 23"/>
            <p:cNvSpPr/>
            <p:nvPr userDrawn="1"/>
          </p:nvSpPr>
          <p:spPr>
            <a:xfrm>
              <a:off x="3063600" y="4608000"/>
              <a:ext cx="60804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grpSp>
        <p:nvGrpSpPr>
          <p:cNvPr id="5" name="Group 4"/>
          <p:cNvGrpSpPr/>
          <p:nvPr userDrawn="1"/>
        </p:nvGrpSpPr>
        <p:grpSpPr>
          <a:xfrm>
            <a:off x="6130800" y="0"/>
            <a:ext cx="3013200" cy="4554000"/>
            <a:chOff x="6130800" y="0"/>
            <a:chExt cx="3013200" cy="4554000"/>
          </a:xfrm>
        </p:grpSpPr>
        <p:sp>
          <p:nvSpPr>
            <p:cNvPr id="32" name="Rectangle 31"/>
            <p:cNvSpPr/>
            <p:nvPr userDrawn="1"/>
          </p:nvSpPr>
          <p:spPr>
            <a:xfrm>
              <a:off x="6130800" y="2304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8" name="Rectangle 17"/>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1">
              <a:normAutofit/>
            </a:bodyPr>
            <a:lstStyle/>
            <a:p>
              <a:pPr algn="ctr"/>
              <a:endParaRPr lang="en-GB" sz="2000" noProof="0" dirty="0">
                <a:solidFill>
                  <a:schemeClr val="tx2"/>
                </a:solidFill>
              </a:endParaRPr>
            </a:p>
          </p:txBody>
        </p:sp>
      </p:grpSp>
      <p:grpSp>
        <p:nvGrpSpPr>
          <p:cNvPr id="4" name="Group 3"/>
          <p:cNvGrpSpPr/>
          <p:nvPr userDrawn="1"/>
        </p:nvGrpSpPr>
        <p:grpSpPr>
          <a:xfrm>
            <a:off x="0" y="0"/>
            <a:ext cx="6078600" cy="2250000"/>
            <a:chOff x="0" y="0"/>
            <a:chExt cx="6078600" cy="2250000"/>
          </a:xfrm>
        </p:grpSpPr>
        <p:sp>
          <p:nvSpPr>
            <p:cNvPr id="16" name="Rectangle 15"/>
            <p:cNvSpPr/>
            <p:nvPr userDrawn="1"/>
          </p:nvSpPr>
          <p:spPr>
            <a:xfrm>
              <a:off x="30654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p:ph type="pic" sz="quarter" idx="40"/>
          </p:nvPr>
        </p:nvSpPr>
        <p:spPr>
          <a:xfrm>
            <a:off x="3063600" y="4608000"/>
            <a:ext cx="60804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8" name="Picture Placeholder 2"/>
          <p:cNvSpPr>
            <a:spLocks noGrp="1"/>
          </p:cNvSpPr>
          <p:nvPr>
            <p:ph type="pic" sz="quarter" idx="42"/>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0" name="Text Placeholder 9"/>
          <p:cNvSpPr>
            <a:spLocks noGrp="1"/>
          </p:cNvSpPr>
          <p:nvPr>
            <p:ph type="body" sz="quarter" idx="33" hasCustomPrompt="1"/>
          </p:nvPr>
        </p:nvSpPr>
        <p:spPr>
          <a:xfrm>
            <a:off x="0" y="2304000"/>
            <a:ext cx="6080400" cy="2250000"/>
          </a:xfrm>
          <a:noFill/>
        </p:spPr>
        <p:txBody>
          <a:bodyPr lIns="360000" tIns="288000" rIns="288000" bIns="288000" anchor="ctr" anchorCtr="0"/>
          <a:lstStyle>
            <a:lvl1pPr>
              <a:defRPr sz="1800" b="0" baseline="0">
                <a:solidFill>
                  <a:srgbClr val="5F5F64"/>
                </a:solidFill>
              </a:defRPr>
            </a:lvl1pPr>
            <a:lvl2pPr marL="342900" indent="-342900">
              <a:buClr>
                <a:srgbClr val="0066CC"/>
              </a:buClr>
              <a:buFont typeface="Arial" panose="020B0604020202020204" pitchFamily="34" charset="0"/>
              <a:buChar char="•"/>
              <a:defRPr sz="2000"/>
            </a:lvl2pPr>
            <a:lvl3pPr marL="642937" indent="-285750">
              <a:buClr>
                <a:srgbClr val="0066CC"/>
              </a:buClr>
              <a:buFont typeface="Arial" panose="020B0604020202020204" pitchFamily="34" charset="0"/>
              <a:buChar char="-"/>
              <a:defRPr/>
            </a:lvl3pPr>
            <a:lvl5pPr>
              <a:buClr>
                <a:srgbClr val="0066CC"/>
              </a:buClr>
              <a:defRPr/>
            </a:lvl5pPr>
          </a:lstStyle>
          <a:p>
            <a:pPr lvl="0"/>
            <a:r>
              <a:rPr lang="en-GB" noProof="0" dirty="0"/>
              <a:t>Click to edit text styles</a:t>
            </a:r>
          </a:p>
        </p:txBody>
      </p:sp>
      <p:sp>
        <p:nvSpPr>
          <p:cNvPr id="3" name="Picture Placeholder 2"/>
          <p:cNvSpPr>
            <a:spLocks noGrp="1"/>
          </p:cNvSpPr>
          <p:nvPr>
            <p:ph type="pic" sz="quarter" idx="35"/>
          </p:nvPr>
        </p:nvSpPr>
        <p:spPr>
          <a:xfrm>
            <a:off x="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3" name="Picture Placeholder 2"/>
          <p:cNvSpPr>
            <a:spLocks noGrp="1"/>
          </p:cNvSpPr>
          <p:nvPr>
            <p:ph type="pic" sz="quarter" idx="36"/>
          </p:nvPr>
        </p:nvSpPr>
        <p:spPr>
          <a:xfrm>
            <a:off x="61308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7" name="Picture Placeholder 6"/>
          <p:cNvSpPr>
            <a:spLocks noGrp="1"/>
          </p:cNvSpPr>
          <p:nvPr>
            <p:ph type="pic" sz="quarter" idx="39" hasCustomPrompt="1"/>
          </p:nvPr>
        </p:nvSpPr>
        <p:spPr>
          <a:xfrm>
            <a:off x="0" y="6231600"/>
            <a:ext cx="9144000" cy="626400"/>
          </a:xfrm>
          <a:blipFill>
            <a:blip r:embed="rId2" cstate="screen">
              <a:extLst>
                <a:ext uri="{28A0092B-C50C-407E-A947-70E740481C1C}">
                  <a14:useLocalDpi xmlns:a14="http://schemas.microsoft.com/office/drawing/2010/main"/>
                </a:ext>
              </a:extLst>
            </a:blip>
            <a:stretch>
              <a:fillRect/>
            </a:stretch>
          </a:blipFill>
        </p:spPr>
        <p:txBody>
          <a:bodyPr wrap="none" lIns="0" rIns="0" bIns="0" anchor="b" anchorCtr="1">
            <a:noAutofit/>
          </a:bodyPr>
          <a:lstStyle/>
          <a:p>
            <a:r>
              <a:rPr lang="en-GB" noProof="0" dirty="0"/>
              <a:t> </a:t>
            </a:r>
          </a:p>
        </p:txBody>
      </p:sp>
      <p:sp>
        <p:nvSpPr>
          <p:cNvPr id="20" name="Picture Placeholder 2"/>
          <p:cNvSpPr>
            <a:spLocks noGrp="1"/>
          </p:cNvSpPr>
          <p:nvPr>
            <p:ph type="pic" sz="quarter" idx="43"/>
          </p:nvPr>
        </p:nvSpPr>
        <p:spPr>
          <a:xfrm>
            <a:off x="30636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2" name="Picture Placeholder 2"/>
          <p:cNvSpPr>
            <a:spLocks noGrp="1"/>
          </p:cNvSpPr>
          <p:nvPr>
            <p:ph type="pic" sz="quarter" idx="44"/>
          </p:nvPr>
        </p:nvSpPr>
        <p:spPr>
          <a:xfrm>
            <a:off x="6130800" y="2304000"/>
            <a:ext cx="3013200" cy="2250000"/>
          </a:xfrm>
          <a:noFill/>
        </p:spPr>
        <p:txBody>
          <a:bodyPr lIns="180000" tIns="180000" rIns="180000" bIns="180000">
            <a:normAutofit/>
          </a:bodyPr>
          <a:lstStyle>
            <a:lvl1pPr>
              <a:defRPr sz="1800" b="0">
                <a:solidFill>
                  <a:schemeClr val="bg1"/>
                </a:solidFill>
              </a:defRPr>
            </a:lvl1pPr>
          </a:lstStyle>
          <a:p>
            <a:r>
              <a:rPr lang="en-US" noProof="0"/>
              <a:t>Click icon to add picture</a:t>
            </a:r>
            <a:endParaRPr lang="en-GB" noProof="0" dirty="0"/>
          </a:p>
        </p:txBody>
      </p:sp>
    </p:spTree>
    <p:extLst>
      <p:ext uri="{BB962C8B-B14F-4D97-AF65-F5344CB8AC3E}">
        <p14:creationId xmlns:p14="http://schemas.microsoft.com/office/powerpoint/2010/main" val="366507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ox grid">
    <p:spTree>
      <p:nvGrpSpPr>
        <p:cNvPr id="1" name=""/>
        <p:cNvGrpSpPr/>
        <p:nvPr/>
      </p:nvGrpSpPr>
      <p:grpSpPr>
        <a:xfrm>
          <a:off x="0" y="0"/>
          <a:ext cx="0" cy="0"/>
          <a:chOff x="0" y="0"/>
          <a:chExt cx="0" cy="0"/>
        </a:xfrm>
      </p:grpSpPr>
      <p:grpSp>
        <p:nvGrpSpPr>
          <p:cNvPr id="5" name="Group 4"/>
          <p:cNvGrpSpPr/>
          <p:nvPr userDrawn="1"/>
        </p:nvGrpSpPr>
        <p:grpSpPr>
          <a:xfrm>
            <a:off x="0" y="2304000"/>
            <a:ext cx="9144000" cy="4554000"/>
            <a:chOff x="0" y="2304000"/>
            <a:chExt cx="9144000" cy="4554000"/>
          </a:xfrm>
        </p:grpSpPr>
        <p:sp>
          <p:nvSpPr>
            <p:cNvPr id="11" name="Rectangle 10"/>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rtlCol="0" anchor="ctr">
              <a:normAutofit/>
            </a:bodyPr>
            <a:lstStyle/>
            <a:p>
              <a:pPr algn="ctr"/>
              <a:endParaRPr lang="en-GB" sz="1600" dirty="0">
                <a:solidFill>
                  <a:schemeClr val="tx2"/>
                </a:solidFill>
              </a:endParaRPr>
            </a:p>
          </p:txBody>
        </p:sp>
        <p:sp>
          <p:nvSpPr>
            <p:cNvPr id="12" name="Rectangle 11"/>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3" name="Rectangle 12"/>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6" name="Rectangle 25"/>
            <p:cNvSpPr/>
            <p:nvPr userDrawn="1"/>
          </p:nvSpPr>
          <p:spPr>
            <a:xfrm>
              <a:off x="6130800" y="230400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9" name="Rectangle 28"/>
            <p:cNvSpPr/>
            <p:nvPr userDrawn="1"/>
          </p:nvSpPr>
          <p:spPr>
            <a:xfrm>
              <a:off x="3065400" y="2304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30" name="Rectangle 29"/>
            <p:cNvSpPr/>
            <p:nvPr userDrawn="1"/>
          </p:nvSpPr>
          <p:spPr>
            <a:xfrm>
              <a:off x="0" y="230400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sp>
        <p:nvSpPr>
          <p:cNvPr id="14" name="Picture Placeholder 2"/>
          <p:cNvSpPr>
            <a:spLocks noGrp="1"/>
          </p:cNvSpPr>
          <p:nvPr>
            <p:ph type="pic" sz="quarter" idx="40" hasCustomPrompt="1"/>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16" name="Picture Placeholder 2"/>
          <p:cNvSpPr>
            <a:spLocks noGrp="1"/>
          </p:cNvSpPr>
          <p:nvPr>
            <p:ph type="pic" sz="quarter" idx="42" hasCustomPrompt="1"/>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17" name="Picture Placeholder 2"/>
          <p:cNvSpPr>
            <a:spLocks noGrp="1"/>
          </p:cNvSpPr>
          <p:nvPr>
            <p:ph type="pic" sz="quarter" idx="43" hasCustomPrompt="1"/>
          </p:nvPr>
        </p:nvSpPr>
        <p:spPr>
          <a:xfrm>
            <a:off x="3065400" y="4608000"/>
            <a:ext cx="3013200" cy="2250000"/>
          </a:xfrm>
          <a:noFill/>
        </p:spPr>
        <p:txBody>
          <a:bodyPr lIns="180000" tIns="180000" rIns="180000" bIns="180000">
            <a:normAutofit/>
          </a:bodyPr>
          <a:lstStyle>
            <a:lvl1pPr>
              <a:defRPr sz="1800" b="0">
                <a:solidFill>
                  <a:srgbClr val="FFFFFF"/>
                </a:solidFill>
              </a:defRPr>
            </a:lvl1pPr>
          </a:lstStyle>
          <a:p>
            <a:r>
              <a:rPr lang="en-GB" dirty="0"/>
              <a:t>Click to insert picture</a:t>
            </a:r>
          </a:p>
        </p:txBody>
      </p:sp>
      <p:sp>
        <p:nvSpPr>
          <p:cNvPr id="32" name="Picture Placeholder 2"/>
          <p:cNvSpPr>
            <a:spLocks noGrp="1"/>
          </p:cNvSpPr>
          <p:nvPr userDrawn="1">
            <p:ph type="pic" sz="quarter" idx="45" hasCustomPrompt="1"/>
          </p:nvPr>
        </p:nvSpPr>
        <p:spPr>
          <a:xfrm>
            <a:off x="3065400" y="2308388"/>
            <a:ext cx="3013200"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33" name="Picture Placeholder 2"/>
          <p:cNvSpPr>
            <a:spLocks noGrp="1"/>
          </p:cNvSpPr>
          <p:nvPr userDrawn="1">
            <p:ph type="pic" sz="quarter" idx="46" hasCustomPrompt="1"/>
          </p:nvPr>
        </p:nvSpPr>
        <p:spPr>
          <a:xfrm>
            <a:off x="0" y="2308388"/>
            <a:ext cx="3013200"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34" name="Picture Placeholder 2"/>
          <p:cNvSpPr>
            <a:spLocks noGrp="1"/>
          </p:cNvSpPr>
          <p:nvPr>
            <p:ph type="pic" sz="quarter" idx="47" hasCustomPrompt="1"/>
          </p:nvPr>
        </p:nvSpPr>
        <p:spPr>
          <a:xfrm>
            <a:off x="6130800" y="2308388"/>
            <a:ext cx="3013200" cy="2250000"/>
          </a:xfrm>
          <a:noFill/>
        </p:spPr>
        <p:txBody>
          <a:bodyPr lIns="180000" tIns="180000" rIns="180000" bIns="180000">
            <a:normAutofit/>
          </a:bodyPr>
          <a:lstStyle>
            <a:lvl1pPr>
              <a:defRPr sz="1800" b="0">
                <a:solidFill>
                  <a:schemeClr val="bg1"/>
                </a:solidFill>
              </a:defRPr>
            </a:lvl1pPr>
          </a:lstStyle>
          <a:p>
            <a:r>
              <a:rPr lang="en-GB" dirty="0"/>
              <a:t>Click to insert picture</a:t>
            </a:r>
          </a:p>
        </p:txBody>
      </p:sp>
      <p:sp>
        <p:nvSpPr>
          <p:cNvPr id="2" name="Title 1"/>
          <p:cNvSpPr>
            <a:spLocks noGrp="1"/>
          </p:cNvSpPr>
          <p:nvPr userDrawn="1">
            <p:ph type="ctrTitle"/>
          </p:nvPr>
        </p:nvSpPr>
        <p:spPr>
          <a:xfrm>
            <a:off x="576000" y="504000"/>
            <a:ext cx="7992000" cy="553998"/>
          </a:xfrm>
        </p:spPr>
        <p:txBody>
          <a:bodyPr tIns="0">
            <a:spAutoFit/>
          </a:bodyPr>
          <a:lstStyle>
            <a:lvl1pPr algn="l">
              <a:lnSpc>
                <a:spcPct val="90000"/>
              </a:lnSpc>
              <a:defRPr sz="4000"/>
            </a:lvl1pPr>
          </a:lstStyle>
          <a:p>
            <a:r>
              <a:rPr lang="en-US" noProof="0"/>
              <a:t>Click to edit Master title style</a:t>
            </a:r>
            <a:endParaRPr lang="en-GB" noProof="0" dirty="0"/>
          </a:p>
        </p:txBody>
      </p:sp>
      <p:sp>
        <p:nvSpPr>
          <p:cNvPr id="3" name="Subtitle 2"/>
          <p:cNvSpPr>
            <a:spLocks noGrp="1"/>
          </p:cNvSpPr>
          <p:nvPr userDrawn="1">
            <p:ph type="subTitle" idx="1"/>
          </p:nvPr>
        </p:nvSpPr>
        <p:spPr>
          <a:xfrm>
            <a:off x="576000" y="1908000"/>
            <a:ext cx="7992000" cy="292388"/>
          </a:xfrm>
        </p:spPr>
        <p:txBody>
          <a:bodyPr lIns="18000" anchor="b" anchorCtr="0">
            <a:spAutoFit/>
          </a:bodyPr>
          <a:lstStyle>
            <a:lvl1pPr marL="0" indent="0" algn="l">
              <a:spcBef>
                <a:spcPts val="0"/>
              </a:spcBef>
              <a:spcAft>
                <a:spcPts val="0"/>
              </a:spcAft>
              <a:buNone/>
              <a:defRPr sz="1600">
                <a:solidFill>
                  <a:srgbClr val="5F5F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23" name="Rectangle 22"/>
          <p:cNvSpPr/>
          <p:nvPr userDrawn="1"/>
        </p:nvSpPr>
        <p:spPr>
          <a:xfrm>
            <a:off x="6130800" y="0"/>
            <a:ext cx="3013200"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31" name="Rectangle 30"/>
          <p:cNvSpPr/>
          <p:nvPr userDrawn="1"/>
        </p:nvSpPr>
        <p:spPr>
          <a:xfrm>
            <a:off x="6130800" y="2308388"/>
            <a:ext cx="3013200"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0" name="Picture Placeholder 6"/>
          <p:cNvSpPr>
            <a:spLocks noGrp="1"/>
          </p:cNvSpPr>
          <p:nvPr userDrawn="1">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4197937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grid 5 pictures and text">
    <p:spTree>
      <p:nvGrpSpPr>
        <p:cNvPr id="1" name=""/>
        <p:cNvGrpSpPr/>
        <p:nvPr/>
      </p:nvGrpSpPr>
      <p:grpSpPr>
        <a:xfrm>
          <a:off x="0" y="0"/>
          <a:ext cx="0" cy="0"/>
          <a:chOff x="0" y="0"/>
          <a:chExt cx="0" cy="0"/>
        </a:xfrm>
      </p:grpSpPr>
      <p:grpSp>
        <p:nvGrpSpPr>
          <p:cNvPr id="2" name="Group 1"/>
          <p:cNvGrpSpPr/>
          <p:nvPr userDrawn="1"/>
        </p:nvGrpSpPr>
        <p:grpSpPr>
          <a:xfrm>
            <a:off x="0" y="4608000"/>
            <a:ext cx="9144000" cy="2250000"/>
            <a:chOff x="0" y="4608000"/>
            <a:chExt cx="9144000" cy="2250000"/>
          </a:xfrm>
        </p:grpSpPr>
        <p:sp>
          <p:nvSpPr>
            <p:cNvPr id="32" name="Rectangle 31"/>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rtlCol="0" anchor="ctr">
              <a:normAutofit/>
            </a:bodyPr>
            <a:lstStyle/>
            <a:p>
              <a:pPr algn="ctr"/>
              <a:endParaRPr lang="en-GB" sz="160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4" name="Rectangle 23"/>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5" name="Group 4"/>
          <p:cNvGrpSpPr/>
          <p:nvPr userDrawn="1"/>
        </p:nvGrpSpPr>
        <p:grpSpPr>
          <a:xfrm>
            <a:off x="6130800" y="0"/>
            <a:ext cx="3013200" cy="4554000"/>
            <a:chOff x="6130800" y="0"/>
            <a:chExt cx="3013200" cy="4554000"/>
          </a:xfrm>
        </p:grpSpPr>
        <p:sp>
          <p:nvSpPr>
            <p:cNvPr id="34" name="Rectangle 33"/>
            <p:cNvSpPr/>
            <p:nvPr userDrawn="1"/>
          </p:nvSpPr>
          <p:spPr>
            <a:xfrm>
              <a:off x="61308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0" name="Rectangle 19"/>
            <p:cNvSpPr/>
            <p:nvPr userDrawn="1"/>
          </p:nvSpPr>
          <p:spPr>
            <a:xfrm>
              <a:off x="6130800" y="230400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4" name="Group 3"/>
          <p:cNvGrpSpPr/>
          <p:nvPr userDrawn="1"/>
        </p:nvGrpSpPr>
        <p:grpSpPr>
          <a:xfrm>
            <a:off x="0" y="0"/>
            <a:ext cx="6078600" cy="2250000"/>
            <a:chOff x="0" y="0"/>
            <a:chExt cx="6078600" cy="2250000"/>
          </a:xfrm>
        </p:grpSpPr>
        <p:sp>
          <p:nvSpPr>
            <p:cNvPr id="16" name="Rectangle 15"/>
            <p:cNvSpPr/>
            <p:nvPr userDrawn="1"/>
          </p:nvSpPr>
          <p:spPr>
            <a:xfrm>
              <a:off x="30654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sp>
        <p:nvSpPr>
          <p:cNvPr id="33" name="Rectangle 32"/>
          <p:cNvSpPr/>
          <p:nvPr userDrawn="1"/>
        </p:nvSpPr>
        <p:spPr>
          <a:xfrm>
            <a:off x="0" y="2304000"/>
            <a:ext cx="60804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8" name="Rectangle 17"/>
          <p:cNvSpPr/>
          <p:nvPr userDrawn="1"/>
        </p:nvSpPr>
        <p:spPr>
          <a:xfrm>
            <a:off x="6130800" y="0"/>
            <a:ext cx="3013200"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5" name="Picture Placeholder 2"/>
          <p:cNvSpPr>
            <a:spLocks noGrp="1"/>
          </p:cNvSpPr>
          <p:nvPr>
            <p:ph type="pic" sz="quarter" idx="40"/>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31" name="Text Placeholder 9"/>
          <p:cNvSpPr>
            <a:spLocks noGrp="1"/>
          </p:cNvSpPr>
          <p:nvPr>
            <p:ph type="body" sz="quarter" idx="43"/>
          </p:nvPr>
        </p:nvSpPr>
        <p:spPr>
          <a:xfrm>
            <a:off x="3065400" y="4608000"/>
            <a:ext cx="3013200" cy="2016000"/>
          </a:xfrm>
          <a:noFill/>
        </p:spPr>
        <p:txBody>
          <a:bodyPr lIns="288000" tIns="288000" rIns="288000" bIns="288000" anchor="ctr" anchorCtr="0">
            <a:noAutofit/>
          </a:bodyPr>
          <a:lstStyle>
            <a:lvl1pPr>
              <a:buClr>
                <a:schemeClr val="bg1"/>
              </a:buClr>
              <a:defRPr sz="1800" b="0">
                <a:solidFill>
                  <a:srgbClr val="FFFFFF"/>
                </a:solidFill>
              </a:defRPr>
            </a:lvl1pPr>
            <a:lvl2pPr marL="342900" indent="-342900">
              <a:buClr>
                <a:schemeClr val="bg1"/>
              </a:buClr>
              <a:buFont typeface="Arial" panose="020B0604020202020204" pitchFamily="34" charset="0"/>
              <a:buChar char="•"/>
              <a:defRPr>
                <a:solidFill>
                  <a:schemeClr val="bg1"/>
                </a:solidFill>
              </a:defRPr>
            </a:lvl2pPr>
            <a:lvl3pPr marL="642937" indent="-285750">
              <a:buClr>
                <a:schemeClr val="bg1"/>
              </a:buClr>
              <a:buFont typeface="Arial" panose="020B0604020202020204" pitchFamily="34" charset="0"/>
              <a:buChar char="-"/>
              <a:defRPr>
                <a:solidFill>
                  <a:schemeClr val="bg1"/>
                </a:solidFill>
              </a:defRPr>
            </a:lvl3pPr>
          </a:lstStyle>
          <a:p>
            <a:pPr lvl="0"/>
            <a:r>
              <a:rPr lang="en-US"/>
              <a:t>Click to edit Master text styles</a:t>
            </a:r>
          </a:p>
        </p:txBody>
      </p:sp>
      <p:sp>
        <p:nvSpPr>
          <p:cNvPr id="28" name="Picture Placeholder 2"/>
          <p:cNvSpPr>
            <a:spLocks noGrp="1"/>
          </p:cNvSpPr>
          <p:nvPr>
            <p:ph type="pic" sz="quarter" idx="42"/>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3" name="Picture Placeholder 2"/>
          <p:cNvSpPr>
            <a:spLocks noGrp="1"/>
          </p:cNvSpPr>
          <p:nvPr>
            <p:ph type="pic" sz="quarter" idx="36"/>
          </p:nvPr>
        </p:nvSpPr>
        <p:spPr>
          <a:xfrm>
            <a:off x="30654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1" name="Text Placeholder 9"/>
          <p:cNvSpPr>
            <a:spLocks noGrp="1"/>
          </p:cNvSpPr>
          <p:nvPr>
            <p:ph type="body" sz="quarter" idx="41"/>
          </p:nvPr>
        </p:nvSpPr>
        <p:spPr>
          <a:xfrm>
            <a:off x="6130800" y="0"/>
            <a:ext cx="3013200" cy="2250000"/>
          </a:xfrm>
          <a:noFill/>
        </p:spPr>
        <p:txBody>
          <a:bodyPr lIns="288000" tIns="288000" rIns="288000" bIns="288000" anchor="ctr" anchorCtr="0">
            <a:noAutofit/>
          </a:bodyPr>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en-US"/>
              <a:t>Click to edit Master text styles</a:t>
            </a:r>
          </a:p>
        </p:txBody>
      </p:sp>
      <p:sp>
        <p:nvSpPr>
          <p:cNvPr id="3" name="Picture Placeholder 2"/>
          <p:cNvSpPr>
            <a:spLocks noGrp="1"/>
          </p:cNvSpPr>
          <p:nvPr>
            <p:ph type="pic" sz="quarter" idx="35"/>
          </p:nvPr>
        </p:nvSpPr>
        <p:spPr>
          <a:xfrm>
            <a:off x="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7" name="Picture Placeholder 2"/>
          <p:cNvSpPr>
            <a:spLocks noGrp="1"/>
          </p:cNvSpPr>
          <p:nvPr>
            <p:ph type="pic" sz="quarter" idx="38"/>
          </p:nvPr>
        </p:nvSpPr>
        <p:spPr>
          <a:xfrm>
            <a:off x="6130800" y="2304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7" name="Picture Placeholder 6"/>
          <p:cNvSpPr>
            <a:spLocks noGrp="1"/>
          </p:cNvSpPr>
          <p:nvPr>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dirty="0"/>
              <a:t> </a:t>
            </a:r>
          </a:p>
        </p:txBody>
      </p:sp>
      <p:sp>
        <p:nvSpPr>
          <p:cNvPr id="10" name="Text Placeholder 9"/>
          <p:cNvSpPr>
            <a:spLocks noGrp="1"/>
          </p:cNvSpPr>
          <p:nvPr>
            <p:ph type="body" sz="quarter" idx="33" hasCustomPrompt="1"/>
          </p:nvPr>
        </p:nvSpPr>
        <p:spPr>
          <a:xfrm>
            <a:off x="0" y="2304000"/>
            <a:ext cx="6080400" cy="2250000"/>
          </a:xfrm>
          <a:noFill/>
        </p:spPr>
        <p:txBody>
          <a:bodyPr lIns="360000" tIns="288000" rIns="288000" bIns="288000" anchor="ctr" anchorCtr="0"/>
          <a:lstStyle>
            <a:lvl1pPr>
              <a:defRPr sz="1800" b="0"/>
            </a:lvl1pPr>
            <a:lvl2pPr marL="342900" marR="0" indent="-342900" algn="l" defTabSz="914400" rtl="0" eaLnBrk="1" fontAlgn="base" latinLnBrk="0" hangingPunct="1">
              <a:lnSpc>
                <a:spcPct val="100000"/>
              </a:lnSpc>
              <a:spcBef>
                <a:spcPts val="600"/>
              </a:spcBef>
              <a:spcAft>
                <a:spcPts val="0"/>
              </a:spcAft>
              <a:buClr>
                <a:srgbClr val="0F58D6"/>
              </a:buClr>
              <a:buSzPts val="1800"/>
              <a:buFont typeface="Arial" panose="020B0604020202020204" pitchFamily="34" charset="0"/>
              <a:buChar char="•"/>
              <a:tabLst/>
              <a:defRPr/>
            </a:lvl2pPr>
            <a:lvl3pPr marL="642937" marR="0" indent="-285750" algn="l" defTabSz="914400" rtl="0" eaLnBrk="1" fontAlgn="base" latinLnBrk="0" hangingPunct="1">
              <a:lnSpc>
                <a:spcPct val="100000"/>
              </a:lnSpc>
              <a:spcBef>
                <a:spcPts val="600"/>
              </a:spcBef>
              <a:spcAft>
                <a:spcPct val="0"/>
              </a:spcAft>
              <a:buClr>
                <a:srgbClr val="0F58D6"/>
              </a:buClr>
              <a:buSzPts val="1600"/>
              <a:buFont typeface="Arial" panose="020B0604020202020204" pitchFamily="34" charset="0"/>
              <a:buChar char="-"/>
              <a:tabLst/>
              <a:defRPr/>
            </a:lvl3pPr>
            <a:lvl4pPr marL="1001712" marR="0" indent="-285750" algn="l" defTabSz="914400" rtl="0" eaLnBrk="1" fontAlgn="base" latinLnBrk="0" hangingPunct="1">
              <a:lnSpc>
                <a:spcPct val="100000"/>
              </a:lnSpc>
              <a:spcBef>
                <a:spcPts val="300"/>
              </a:spcBef>
              <a:spcAft>
                <a:spcPct val="0"/>
              </a:spcAft>
              <a:buClr>
                <a:srgbClr val="0F58D6"/>
              </a:buClr>
              <a:buSzPts val="1400"/>
              <a:buFont typeface="Arial" pitchFamily="34" charset="0"/>
              <a:buChar char="•"/>
              <a:tabLst/>
              <a:defRPr/>
            </a:lvl4pPr>
            <a:lvl5pPr marL="1338263" marR="0" indent="-265113" algn="l" defTabSz="914400" rtl="0" eaLnBrk="1" fontAlgn="auto" latinLnBrk="0" hangingPunct="1">
              <a:lnSpc>
                <a:spcPct val="100000"/>
              </a:lnSpc>
              <a:spcBef>
                <a:spcPts val="300"/>
              </a:spcBef>
              <a:spcAft>
                <a:spcPts val="0"/>
              </a:spcAft>
              <a:buClr>
                <a:srgbClr val="0F58D6"/>
              </a:buClr>
              <a:buSzTx/>
              <a:buFont typeface="Arial" pitchFamily="34" charset="0"/>
              <a:buChar char="-"/>
              <a:tabLst/>
              <a:defRPr/>
            </a:lvl5pPr>
          </a:lstStyle>
          <a:p>
            <a:pPr lvl="0"/>
            <a:r>
              <a:rPr lang="en-GB" dirty="0"/>
              <a:t>Click to edit text styles</a:t>
            </a:r>
          </a:p>
        </p:txBody>
      </p:sp>
    </p:spTree>
    <p:extLst>
      <p:ext uri="{BB962C8B-B14F-4D97-AF65-F5344CB8AC3E}">
        <p14:creationId xmlns:p14="http://schemas.microsoft.com/office/powerpoint/2010/main" val="336763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grid 7 pictures">
    <p:spTree>
      <p:nvGrpSpPr>
        <p:cNvPr id="1" name=""/>
        <p:cNvGrpSpPr/>
        <p:nvPr/>
      </p:nvGrpSpPr>
      <p:grpSpPr>
        <a:xfrm>
          <a:off x="0" y="0"/>
          <a:ext cx="0" cy="0"/>
          <a:chOff x="0" y="0"/>
          <a:chExt cx="0" cy="0"/>
        </a:xfrm>
      </p:grpSpPr>
      <p:grpSp>
        <p:nvGrpSpPr>
          <p:cNvPr id="2" name="Group 1"/>
          <p:cNvGrpSpPr/>
          <p:nvPr userDrawn="1"/>
        </p:nvGrpSpPr>
        <p:grpSpPr>
          <a:xfrm>
            <a:off x="0" y="4608000"/>
            <a:ext cx="9144000" cy="2250000"/>
            <a:chOff x="0" y="4608000"/>
            <a:chExt cx="9144000" cy="2250000"/>
          </a:xfrm>
        </p:grpSpPr>
        <p:sp>
          <p:nvSpPr>
            <p:cNvPr id="32" name="Rectangle 31"/>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rtlCol="0" anchor="ctr">
              <a:normAutofit/>
            </a:bodyPr>
            <a:lstStyle/>
            <a:p>
              <a:pPr algn="ctr"/>
              <a:endParaRPr lang="en-GB" sz="160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4" name="Rectangle 23"/>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5" name="Group 4"/>
          <p:cNvGrpSpPr/>
          <p:nvPr userDrawn="1"/>
        </p:nvGrpSpPr>
        <p:grpSpPr>
          <a:xfrm>
            <a:off x="6130800" y="0"/>
            <a:ext cx="3013200" cy="4554000"/>
            <a:chOff x="6130800" y="0"/>
            <a:chExt cx="3013200" cy="4554000"/>
          </a:xfrm>
        </p:grpSpPr>
        <p:sp>
          <p:nvSpPr>
            <p:cNvPr id="34" name="Rectangle 33"/>
            <p:cNvSpPr/>
            <p:nvPr userDrawn="1"/>
          </p:nvSpPr>
          <p:spPr>
            <a:xfrm>
              <a:off x="61308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0" name="Rectangle 19"/>
            <p:cNvSpPr/>
            <p:nvPr userDrawn="1"/>
          </p:nvSpPr>
          <p:spPr>
            <a:xfrm>
              <a:off x="6130800" y="230400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4" name="Group 3"/>
          <p:cNvGrpSpPr/>
          <p:nvPr userDrawn="1"/>
        </p:nvGrpSpPr>
        <p:grpSpPr>
          <a:xfrm>
            <a:off x="0" y="0"/>
            <a:ext cx="6078600" cy="2250000"/>
            <a:chOff x="0" y="0"/>
            <a:chExt cx="6078600" cy="2250000"/>
          </a:xfrm>
        </p:grpSpPr>
        <p:sp>
          <p:nvSpPr>
            <p:cNvPr id="16" name="Rectangle 15"/>
            <p:cNvSpPr/>
            <p:nvPr userDrawn="1"/>
          </p:nvSpPr>
          <p:spPr>
            <a:xfrm>
              <a:off x="30654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sp>
        <p:nvSpPr>
          <p:cNvPr id="33" name="Rectangle 32"/>
          <p:cNvSpPr/>
          <p:nvPr userDrawn="1"/>
        </p:nvSpPr>
        <p:spPr>
          <a:xfrm>
            <a:off x="0" y="2304000"/>
            <a:ext cx="60804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8" name="Rectangle 17"/>
          <p:cNvSpPr/>
          <p:nvPr userDrawn="1"/>
        </p:nvSpPr>
        <p:spPr>
          <a:xfrm>
            <a:off x="6130800" y="0"/>
            <a:ext cx="3013200"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5" name="Picture Placeholder 2"/>
          <p:cNvSpPr>
            <a:spLocks noGrp="1"/>
          </p:cNvSpPr>
          <p:nvPr>
            <p:ph type="pic" sz="quarter" idx="40"/>
          </p:nvPr>
        </p:nvSpPr>
        <p:spPr>
          <a:xfrm>
            <a:off x="613080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8" name="Picture Placeholder 2"/>
          <p:cNvSpPr>
            <a:spLocks noGrp="1"/>
          </p:cNvSpPr>
          <p:nvPr>
            <p:ph type="pic" sz="quarter" idx="42"/>
          </p:nvPr>
        </p:nvSpPr>
        <p:spPr>
          <a:xfrm>
            <a:off x="0" y="4608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3" name="Picture Placeholder 2"/>
          <p:cNvSpPr>
            <a:spLocks noGrp="1"/>
          </p:cNvSpPr>
          <p:nvPr>
            <p:ph type="pic" sz="quarter" idx="36"/>
          </p:nvPr>
        </p:nvSpPr>
        <p:spPr>
          <a:xfrm>
            <a:off x="30654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3" name="Picture Placeholder 2"/>
          <p:cNvSpPr>
            <a:spLocks noGrp="1"/>
          </p:cNvSpPr>
          <p:nvPr>
            <p:ph type="pic" sz="quarter" idx="35"/>
          </p:nvPr>
        </p:nvSpPr>
        <p:spPr>
          <a:xfrm>
            <a:off x="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7" name="Picture Placeholder 2"/>
          <p:cNvSpPr>
            <a:spLocks noGrp="1"/>
          </p:cNvSpPr>
          <p:nvPr>
            <p:ph type="pic" sz="quarter" idx="38"/>
          </p:nvPr>
        </p:nvSpPr>
        <p:spPr>
          <a:xfrm>
            <a:off x="6130800" y="230400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6" name="Picture Placeholder 2"/>
          <p:cNvSpPr>
            <a:spLocks noGrp="1"/>
          </p:cNvSpPr>
          <p:nvPr>
            <p:ph type="pic" sz="quarter" idx="43"/>
          </p:nvPr>
        </p:nvSpPr>
        <p:spPr>
          <a:xfrm>
            <a:off x="3065400" y="4608000"/>
            <a:ext cx="3013200" cy="2250000"/>
          </a:xfrm>
          <a:noFill/>
        </p:spPr>
        <p:txBody>
          <a:bodyPr lIns="180000" tIns="180000" rIns="180000" bIns="180000">
            <a:normAutofit/>
          </a:bodyPr>
          <a:lstStyle>
            <a:lvl1pPr>
              <a:defRPr sz="1800" b="0">
                <a:solidFill>
                  <a:schemeClr val="bg1"/>
                </a:solidFill>
              </a:defRPr>
            </a:lvl1pPr>
          </a:lstStyle>
          <a:p>
            <a:r>
              <a:rPr lang="en-US" noProof="0"/>
              <a:t>Click icon to add picture</a:t>
            </a:r>
            <a:endParaRPr lang="en-GB" noProof="0" dirty="0"/>
          </a:p>
        </p:txBody>
      </p:sp>
      <p:sp>
        <p:nvSpPr>
          <p:cNvPr id="10" name="Text Placeholder 9"/>
          <p:cNvSpPr>
            <a:spLocks noGrp="1"/>
          </p:cNvSpPr>
          <p:nvPr>
            <p:ph type="body" sz="quarter" idx="33" hasCustomPrompt="1"/>
          </p:nvPr>
        </p:nvSpPr>
        <p:spPr>
          <a:xfrm>
            <a:off x="0" y="2304000"/>
            <a:ext cx="6080400" cy="2250000"/>
          </a:xfrm>
          <a:noFill/>
        </p:spPr>
        <p:txBody>
          <a:bodyPr lIns="360000" tIns="288000" rIns="288000" bIns="288000" anchor="ctr" anchorCtr="0"/>
          <a:lstStyle>
            <a:lvl1pPr>
              <a:defRPr sz="1800" b="0"/>
            </a:lvl1pPr>
            <a:lvl2pPr marL="342900" marR="0" indent="-342900" algn="l" defTabSz="914400" rtl="0" eaLnBrk="1" fontAlgn="base" latinLnBrk="0" hangingPunct="1">
              <a:lnSpc>
                <a:spcPct val="100000"/>
              </a:lnSpc>
              <a:spcBef>
                <a:spcPts val="600"/>
              </a:spcBef>
              <a:spcAft>
                <a:spcPts val="0"/>
              </a:spcAft>
              <a:buClr>
                <a:srgbClr val="0F58D6"/>
              </a:buClr>
              <a:buSzPts val="1800"/>
              <a:buFont typeface="Arial" panose="020B0604020202020204" pitchFamily="34" charset="0"/>
              <a:buChar char="•"/>
              <a:tabLst/>
              <a:defRPr/>
            </a:lvl2pPr>
            <a:lvl3pPr marL="642937" marR="0" indent="-285750" algn="l" defTabSz="914400" rtl="0" eaLnBrk="1" fontAlgn="base" latinLnBrk="0" hangingPunct="1">
              <a:lnSpc>
                <a:spcPct val="100000"/>
              </a:lnSpc>
              <a:spcBef>
                <a:spcPts val="600"/>
              </a:spcBef>
              <a:spcAft>
                <a:spcPct val="0"/>
              </a:spcAft>
              <a:buClr>
                <a:srgbClr val="0F58D6"/>
              </a:buClr>
              <a:buSzPts val="1600"/>
              <a:buFont typeface="Arial" panose="020B0604020202020204" pitchFamily="34" charset="0"/>
              <a:buChar char="-"/>
              <a:tabLst/>
              <a:defRPr/>
            </a:lvl3pPr>
            <a:lvl4pPr marL="1001712" marR="0" indent="-285750" algn="l" defTabSz="914400" rtl="0" eaLnBrk="1" fontAlgn="base" latinLnBrk="0" hangingPunct="1">
              <a:lnSpc>
                <a:spcPct val="100000"/>
              </a:lnSpc>
              <a:spcBef>
                <a:spcPts val="300"/>
              </a:spcBef>
              <a:spcAft>
                <a:spcPct val="0"/>
              </a:spcAft>
              <a:buClr>
                <a:srgbClr val="0F58D6"/>
              </a:buClr>
              <a:buSzPts val="1400"/>
              <a:buFont typeface="Arial" pitchFamily="34" charset="0"/>
              <a:buChar char="•"/>
              <a:tabLst/>
              <a:defRPr/>
            </a:lvl4pPr>
            <a:lvl5pPr marL="1338263" marR="0" indent="-265113" algn="l" defTabSz="914400" rtl="0" eaLnBrk="1" fontAlgn="auto" latinLnBrk="0" hangingPunct="1">
              <a:lnSpc>
                <a:spcPct val="100000"/>
              </a:lnSpc>
              <a:spcBef>
                <a:spcPts val="300"/>
              </a:spcBef>
              <a:spcAft>
                <a:spcPts val="0"/>
              </a:spcAft>
              <a:buClr>
                <a:srgbClr val="0F58D6"/>
              </a:buClr>
              <a:buSzTx/>
              <a:buFont typeface="Arial" pitchFamily="34" charset="0"/>
              <a:buChar char="-"/>
              <a:tabLst/>
              <a:defRPr/>
            </a:lvl5pPr>
          </a:lstStyle>
          <a:p>
            <a:pPr lvl="0"/>
            <a:r>
              <a:rPr lang="en-GB" dirty="0"/>
              <a:t>Click to edit text styles</a:t>
            </a:r>
          </a:p>
        </p:txBody>
      </p:sp>
      <p:sp>
        <p:nvSpPr>
          <p:cNvPr id="30" name="Picture Placeholder 2"/>
          <p:cNvSpPr>
            <a:spLocks noGrp="1"/>
          </p:cNvSpPr>
          <p:nvPr>
            <p:ph type="pic" sz="quarter" idx="44"/>
          </p:nvPr>
        </p:nvSpPr>
        <p:spPr>
          <a:xfrm>
            <a:off x="6130800" y="0"/>
            <a:ext cx="30132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7" name="Picture Placeholder 6"/>
          <p:cNvSpPr>
            <a:spLocks noGrp="1"/>
          </p:cNvSpPr>
          <p:nvPr>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dirty="0"/>
              <a:t> </a:t>
            </a:r>
          </a:p>
        </p:txBody>
      </p:sp>
    </p:spTree>
    <p:extLst>
      <p:ext uri="{BB962C8B-B14F-4D97-AF65-F5344CB8AC3E}">
        <p14:creationId xmlns:p14="http://schemas.microsoft.com/office/powerpoint/2010/main" val="309623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grid 3 pictures, text and movie">
    <p:spTree>
      <p:nvGrpSpPr>
        <p:cNvPr id="1" name=""/>
        <p:cNvGrpSpPr/>
        <p:nvPr/>
      </p:nvGrpSpPr>
      <p:grpSpPr>
        <a:xfrm>
          <a:off x="0" y="0"/>
          <a:ext cx="0" cy="0"/>
          <a:chOff x="0" y="0"/>
          <a:chExt cx="0" cy="0"/>
        </a:xfrm>
      </p:grpSpPr>
      <p:grpSp>
        <p:nvGrpSpPr>
          <p:cNvPr id="2" name="Group 1"/>
          <p:cNvGrpSpPr/>
          <p:nvPr userDrawn="1"/>
        </p:nvGrpSpPr>
        <p:grpSpPr>
          <a:xfrm>
            <a:off x="0" y="4608000"/>
            <a:ext cx="9144000" cy="2250000"/>
            <a:chOff x="0" y="4608000"/>
            <a:chExt cx="9144000" cy="2250000"/>
          </a:xfrm>
        </p:grpSpPr>
        <p:sp>
          <p:nvSpPr>
            <p:cNvPr id="32" name="Rectangle 31"/>
            <p:cNvSpPr/>
            <p:nvPr userDrawn="1"/>
          </p:nvSpPr>
          <p:spPr>
            <a:xfrm>
              <a:off x="2304000" y="4608000"/>
              <a:ext cx="22500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4" name="Rectangle 23"/>
            <p:cNvSpPr/>
            <p:nvPr userDrawn="1"/>
          </p:nvSpPr>
          <p:spPr>
            <a:xfrm>
              <a:off x="4608000" y="4608000"/>
              <a:ext cx="45360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22500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grpSp>
        <p:nvGrpSpPr>
          <p:cNvPr id="3" name="Group 2"/>
          <p:cNvGrpSpPr/>
          <p:nvPr userDrawn="1"/>
        </p:nvGrpSpPr>
        <p:grpSpPr>
          <a:xfrm>
            <a:off x="6883200" y="0"/>
            <a:ext cx="2260800" cy="4554000"/>
            <a:chOff x="6883200" y="0"/>
            <a:chExt cx="2260800" cy="4554000"/>
          </a:xfrm>
        </p:grpSpPr>
        <p:sp>
          <p:nvSpPr>
            <p:cNvPr id="34" name="Rectangle 33"/>
            <p:cNvSpPr/>
            <p:nvPr userDrawn="1"/>
          </p:nvSpPr>
          <p:spPr>
            <a:xfrm>
              <a:off x="6883200" y="0"/>
              <a:ext cx="22608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0" name="Rectangle 19"/>
            <p:cNvSpPr/>
            <p:nvPr userDrawn="1"/>
          </p:nvSpPr>
          <p:spPr>
            <a:xfrm>
              <a:off x="6883200" y="2304000"/>
              <a:ext cx="22608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p:ph type="pic" sz="quarter" idx="40"/>
          </p:nvPr>
        </p:nvSpPr>
        <p:spPr>
          <a:xfrm>
            <a:off x="4608000" y="4608000"/>
            <a:ext cx="45360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8" name="Picture Placeholder 2"/>
          <p:cNvSpPr>
            <a:spLocks noGrp="1"/>
          </p:cNvSpPr>
          <p:nvPr>
            <p:ph type="pic" sz="quarter" idx="42"/>
          </p:nvPr>
        </p:nvSpPr>
        <p:spPr>
          <a:xfrm>
            <a:off x="0" y="4608000"/>
            <a:ext cx="22500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31" name="Text Placeholder 9"/>
          <p:cNvSpPr>
            <a:spLocks noGrp="1"/>
          </p:cNvSpPr>
          <p:nvPr>
            <p:ph type="body" sz="quarter" idx="43"/>
          </p:nvPr>
        </p:nvSpPr>
        <p:spPr>
          <a:xfrm>
            <a:off x="2300400" y="4608000"/>
            <a:ext cx="2253600" cy="2016000"/>
          </a:xfrm>
          <a:noFill/>
        </p:spPr>
        <p:txBody>
          <a:bodyPr lIns="288000" tIns="288000" rIns="288000" bIns="288000" anchor="ctr" anchorCtr="0">
            <a:normAutofit/>
          </a:bodyPr>
          <a:lstStyle>
            <a:lvl1pPr>
              <a:buClr>
                <a:schemeClr val="bg1"/>
              </a:buClr>
              <a:defRPr sz="1800" b="0">
                <a:solidFill>
                  <a:srgbClr val="FFFFFF"/>
                </a:solidFill>
              </a:defRPr>
            </a:lvl1pPr>
            <a:lvl2pPr marL="342900" indent="-342900">
              <a:buClr>
                <a:schemeClr val="bg1"/>
              </a:buClr>
              <a:buFont typeface="Arial" panose="020B0604020202020204" pitchFamily="34" charset="0"/>
              <a:buChar char="•"/>
              <a:defRPr>
                <a:solidFill>
                  <a:schemeClr val="bg1"/>
                </a:solidFill>
              </a:defRPr>
            </a:lvl2pPr>
            <a:lvl3pPr marL="642937" indent="-285750">
              <a:buClr>
                <a:schemeClr val="bg1"/>
              </a:buClr>
              <a:buFont typeface="Arial" panose="020B0604020202020204" pitchFamily="34" charset="0"/>
              <a:buChar char="-"/>
              <a:defRPr>
                <a:solidFill>
                  <a:schemeClr val="bg1"/>
                </a:solidFill>
              </a:defRPr>
            </a:lvl3pPr>
          </a:lstStyle>
          <a:p>
            <a:pPr lvl="0"/>
            <a:r>
              <a:rPr lang="en-US" noProof="0"/>
              <a:t>Click to edit Master text styles</a:t>
            </a:r>
          </a:p>
        </p:txBody>
      </p:sp>
      <p:sp>
        <p:nvSpPr>
          <p:cNvPr id="21" name="Text Placeholder 9"/>
          <p:cNvSpPr>
            <a:spLocks noGrp="1"/>
          </p:cNvSpPr>
          <p:nvPr>
            <p:ph type="body" sz="quarter" idx="41"/>
          </p:nvPr>
        </p:nvSpPr>
        <p:spPr>
          <a:xfrm>
            <a:off x="6883200" y="0"/>
            <a:ext cx="2260800" cy="2250000"/>
          </a:xfrm>
          <a:noFill/>
        </p:spPr>
        <p:txBody>
          <a:bodyPr lIns="288000" tIns="288000" rIns="288000" bIns="288000" anchor="ctr" anchorCtr="0">
            <a:noAutofit/>
          </a:bodyPr>
          <a:lstStyle>
            <a:lvl1pPr>
              <a:buClr>
                <a:schemeClr val="bg1"/>
              </a:buClr>
              <a:defRPr sz="1800" b="0">
                <a:solidFill>
                  <a:srgbClr val="FFFFFF"/>
                </a:solidFill>
              </a:defRPr>
            </a:lvl1pPr>
            <a:lvl2pPr marL="342900" indent="-342900">
              <a:buClr>
                <a:schemeClr val="bg1"/>
              </a:buClr>
              <a:buFont typeface="Arial" panose="020B0604020202020204" pitchFamily="34" charset="0"/>
              <a:buChar char="•"/>
              <a:defRPr>
                <a:solidFill>
                  <a:schemeClr val="bg1"/>
                </a:solidFill>
              </a:defRPr>
            </a:lvl2pPr>
            <a:lvl3pPr marL="642937" indent="-285750">
              <a:buClr>
                <a:schemeClr val="bg1"/>
              </a:buClr>
              <a:buFont typeface="Arial" panose="020B0604020202020204" pitchFamily="34" charset="0"/>
              <a:buChar char="-"/>
              <a:defRPr>
                <a:solidFill>
                  <a:schemeClr val="bg1"/>
                </a:solidFill>
              </a:defRPr>
            </a:lvl3pPr>
          </a:lstStyle>
          <a:p>
            <a:pPr lvl="0"/>
            <a:r>
              <a:rPr lang="en-US" noProof="0"/>
              <a:t>Click to edit Master text styles</a:t>
            </a:r>
          </a:p>
        </p:txBody>
      </p:sp>
      <p:sp>
        <p:nvSpPr>
          <p:cNvPr id="27" name="Picture Placeholder 2"/>
          <p:cNvSpPr>
            <a:spLocks noGrp="1"/>
          </p:cNvSpPr>
          <p:nvPr>
            <p:ph type="pic" sz="quarter" idx="38"/>
          </p:nvPr>
        </p:nvSpPr>
        <p:spPr>
          <a:xfrm>
            <a:off x="6883200" y="2304000"/>
            <a:ext cx="22608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8" name="Rectangle 17"/>
          <p:cNvSpPr/>
          <p:nvPr userDrawn="1"/>
        </p:nvSpPr>
        <p:spPr>
          <a:xfrm>
            <a:off x="6883200" y="0"/>
            <a:ext cx="2260800"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4" name="Media Placeholder 3"/>
          <p:cNvSpPr>
            <a:spLocks noGrp="1"/>
          </p:cNvSpPr>
          <p:nvPr>
            <p:ph type="media" sz="quarter" idx="44"/>
          </p:nvPr>
        </p:nvSpPr>
        <p:spPr>
          <a:xfrm>
            <a:off x="0" y="0"/>
            <a:ext cx="6840000" cy="4554000"/>
          </a:xfrm>
        </p:spPr>
        <p:txBody>
          <a:bodyPr lIns="90000" rIns="90000"/>
          <a:lstStyle/>
          <a:p>
            <a:r>
              <a:rPr lang="en-US" noProof="0"/>
              <a:t>Click icon to add media</a:t>
            </a:r>
            <a:endParaRPr lang="en-GB" noProof="0" dirty="0"/>
          </a:p>
        </p:txBody>
      </p:sp>
      <p:sp>
        <p:nvSpPr>
          <p:cNvPr id="7" name="Picture Placeholder 6"/>
          <p:cNvSpPr>
            <a:spLocks noGrp="1"/>
          </p:cNvSpPr>
          <p:nvPr>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3574717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 grid 5 pictures and movie">
    <p:spTree>
      <p:nvGrpSpPr>
        <p:cNvPr id="1" name=""/>
        <p:cNvGrpSpPr/>
        <p:nvPr/>
      </p:nvGrpSpPr>
      <p:grpSpPr>
        <a:xfrm>
          <a:off x="0" y="0"/>
          <a:ext cx="0" cy="0"/>
          <a:chOff x="0" y="0"/>
          <a:chExt cx="0" cy="0"/>
        </a:xfrm>
      </p:grpSpPr>
      <p:grpSp>
        <p:nvGrpSpPr>
          <p:cNvPr id="6" name="Group 5"/>
          <p:cNvGrpSpPr/>
          <p:nvPr userDrawn="1"/>
        </p:nvGrpSpPr>
        <p:grpSpPr>
          <a:xfrm>
            <a:off x="6883200" y="0"/>
            <a:ext cx="2260800" cy="4554000"/>
            <a:chOff x="6883200" y="0"/>
            <a:chExt cx="2260800" cy="4554000"/>
          </a:xfrm>
        </p:grpSpPr>
        <p:sp>
          <p:nvSpPr>
            <p:cNvPr id="34" name="Rectangle 33"/>
            <p:cNvSpPr/>
            <p:nvPr userDrawn="1"/>
          </p:nvSpPr>
          <p:spPr>
            <a:xfrm>
              <a:off x="6883200" y="0"/>
              <a:ext cx="22608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0" name="Rectangle 19"/>
            <p:cNvSpPr/>
            <p:nvPr userDrawn="1"/>
          </p:nvSpPr>
          <p:spPr>
            <a:xfrm>
              <a:off x="6883200" y="2304000"/>
              <a:ext cx="22608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7" name="Picture Placeholder 2"/>
          <p:cNvSpPr>
            <a:spLocks noGrp="1"/>
          </p:cNvSpPr>
          <p:nvPr userDrawn="1">
            <p:ph type="pic" sz="quarter" idx="38"/>
          </p:nvPr>
        </p:nvSpPr>
        <p:spPr>
          <a:xfrm>
            <a:off x="6883200" y="2304000"/>
            <a:ext cx="22608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9" name="Picture Placeholder 2"/>
          <p:cNvSpPr>
            <a:spLocks noGrp="1"/>
          </p:cNvSpPr>
          <p:nvPr userDrawn="1">
            <p:ph type="pic" sz="quarter" idx="46"/>
          </p:nvPr>
        </p:nvSpPr>
        <p:spPr>
          <a:xfrm>
            <a:off x="6883200" y="0"/>
            <a:ext cx="22608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grpSp>
        <p:nvGrpSpPr>
          <p:cNvPr id="5" name="Group 4"/>
          <p:cNvGrpSpPr/>
          <p:nvPr userDrawn="1"/>
        </p:nvGrpSpPr>
        <p:grpSpPr>
          <a:xfrm>
            <a:off x="0" y="4608000"/>
            <a:ext cx="9144000" cy="2250000"/>
            <a:chOff x="0" y="4608000"/>
            <a:chExt cx="9144000" cy="2250000"/>
          </a:xfrm>
        </p:grpSpPr>
        <p:sp>
          <p:nvSpPr>
            <p:cNvPr id="32" name="Rectangle 31"/>
            <p:cNvSpPr/>
            <p:nvPr userDrawn="1"/>
          </p:nvSpPr>
          <p:spPr>
            <a:xfrm>
              <a:off x="2304000" y="4608000"/>
              <a:ext cx="22500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4" name="Rectangle 23"/>
            <p:cNvSpPr/>
            <p:nvPr userDrawn="1"/>
          </p:nvSpPr>
          <p:spPr>
            <a:xfrm>
              <a:off x="4608000" y="4608000"/>
              <a:ext cx="45360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22500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userDrawn="1">
            <p:ph type="pic" sz="quarter" idx="40"/>
          </p:nvPr>
        </p:nvSpPr>
        <p:spPr>
          <a:xfrm>
            <a:off x="4608000" y="4608000"/>
            <a:ext cx="45360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28" name="Picture Placeholder 2"/>
          <p:cNvSpPr>
            <a:spLocks noGrp="1"/>
          </p:cNvSpPr>
          <p:nvPr userDrawn="1">
            <p:ph type="pic" sz="quarter" idx="42"/>
          </p:nvPr>
        </p:nvSpPr>
        <p:spPr>
          <a:xfrm>
            <a:off x="0" y="4608000"/>
            <a:ext cx="2250000" cy="2250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7" name="Picture Placeholder 2"/>
          <p:cNvSpPr>
            <a:spLocks noGrp="1"/>
          </p:cNvSpPr>
          <p:nvPr userDrawn="1">
            <p:ph type="pic" sz="quarter" idx="45"/>
          </p:nvPr>
        </p:nvSpPr>
        <p:spPr>
          <a:xfrm>
            <a:off x="2304000" y="4608000"/>
            <a:ext cx="2250000" cy="2250000"/>
          </a:xfrm>
          <a:noFill/>
        </p:spPr>
        <p:txBody>
          <a:bodyPr lIns="180000" tIns="180000" rIns="180000" bIns="180000">
            <a:normAutofit/>
          </a:bodyPr>
          <a:lstStyle>
            <a:lvl1pPr>
              <a:defRPr sz="1800" b="0">
                <a:solidFill>
                  <a:srgbClr val="FFFFFF"/>
                </a:solidFill>
              </a:defRPr>
            </a:lvl1pPr>
          </a:lstStyle>
          <a:p>
            <a:r>
              <a:rPr lang="en-US" noProof="0"/>
              <a:t>Click icon to add picture</a:t>
            </a:r>
            <a:endParaRPr lang="en-GB" noProof="0" dirty="0"/>
          </a:p>
        </p:txBody>
      </p:sp>
      <p:sp>
        <p:nvSpPr>
          <p:cNvPr id="18" name="Rectangle 17"/>
          <p:cNvSpPr/>
          <p:nvPr userDrawn="1"/>
        </p:nvSpPr>
        <p:spPr>
          <a:xfrm>
            <a:off x="6883200" y="0"/>
            <a:ext cx="2260800"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4" name="Media Placeholder 3"/>
          <p:cNvSpPr>
            <a:spLocks noGrp="1"/>
          </p:cNvSpPr>
          <p:nvPr userDrawn="1">
            <p:ph type="media" sz="quarter" idx="44"/>
          </p:nvPr>
        </p:nvSpPr>
        <p:spPr>
          <a:xfrm>
            <a:off x="0" y="0"/>
            <a:ext cx="6840000" cy="4554000"/>
          </a:xfrm>
        </p:spPr>
        <p:txBody>
          <a:bodyPr lIns="90000" rIns="90000"/>
          <a:lstStyle/>
          <a:p>
            <a:r>
              <a:rPr lang="en-US" noProof="0"/>
              <a:t>Click icon to add media</a:t>
            </a:r>
            <a:endParaRPr lang="en-GB" noProof="0" dirty="0"/>
          </a:p>
        </p:txBody>
      </p:sp>
      <p:sp>
        <p:nvSpPr>
          <p:cNvPr id="7" name="Picture Placeholder 6"/>
          <p:cNvSpPr>
            <a:spLocks noGrp="1"/>
          </p:cNvSpPr>
          <p:nvPr userDrawn="1">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69046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tart &amp; End slide">
    <p:bg>
      <p:bgPr>
        <a:solidFill>
          <a:srgbClr val="0F58D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2302" y="2857473"/>
            <a:ext cx="4019397" cy="1143055"/>
          </a:xfrm>
          <a:prstGeom prst="rect">
            <a:avLst/>
          </a:prstGeom>
        </p:spPr>
      </p:pic>
    </p:spTree>
    <p:extLst>
      <p:ext uri="{BB962C8B-B14F-4D97-AF65-F5344CB8AC3E}">
        <p14:creationId xmlns:p14="http://schemas.microsoft.com/office/powerpoint/2010/main" val="3019960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
        <p:nvSpPr>
          <p:cNvPr id="11" name="Text Placeholder 43"/>
          <p:cNvSpPr>
            <a:spLocks noGrp="1"/>
          </p:cNvSpPr>
          <p:nvPr>
            <p:ph idx="1"/>
          </p:nvPr>
        </p:nvSpPr>
        <p:spPr>
          <a:xfrm>
            <a:off x="576000" y="1728001"/>
            <a:ext cx="7992000" cy="4140000"/>
          </a:xfrm>
          <a:prstGeom prst="rect">
            <a:avLst/>
          </a:prstGeom>
        </p:spPr>
        <p:txBody>
          <a:bodyPr vert="horz" lIns="0" tIns="0" rIns="0" bIns="45720" rtlCol="0">
            <a:noAutofit/>
          </a:bodyPr>
          <a:lstStyle>
            <a:lvl1pPr marL="0" indent="0">
              <a:buFontTx/>
              <a:buNone/>
              <a:defRPr/>
            </a:lvl1pPr>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10" name="Date Placeholder 2"/>
          <p:cNvSpPr>
            <a:spLocks noGrp="1"/>
          </p:cNvSpPr>
          <p:nvPr>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9522FB10-0EBA-E542-BFBD-7EB00856B126}" type="datetime3">
              <a:rPr lang="sv-SE" smtClean="0"/>
              <a:t>17-05-08</a:t>
            </a:fld>
            <a:endParaRPr lang="en-GB" dirty="0"/>
          </a:p>
        </p:txBody>
      </p:sp>
      <p:sp>
        <p:nvSpPr>
          <p:cNvPr id="13" name="Footer Placeholder 3"/>
          <p:cNvSpPr>
            <a:spLocks noGrp="1"/>
          </p:cNvSpPr>
          <p:nvPr>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14" name="Slide Number Placeholder 4"/>
          <p:cNvSpPr>
            <a:spLocks noGrp="1"/>
          </p:cNvSpPr>
          <p:nvPr>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15"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2"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sv-SE"/>
              <a:t>Click to edit Master title style</a:t>
            </a:r>
            <a:endParaRPr lang="en-GB" dirty="0"/>
          </a:p>
        </p:txBody>
      </p:sp>
      <p:sp>
        <p:nvSpPr>
          <p:cNvPr id="9" name="Picture Placeholder 4"/>
          <p:cNvSpPr>
            <a:spLocks noGrp="1"/>
          </p:cNvSpPr>
          <p:nvPr>
            <p:ph type="pic" sz="quarter" idx="39"/>
          </p:nvPr>
        </p:nvSpPr>
        <p:spPr>
          <a:xfrm>
            <a:off x="0" y="6231600"/>
            <a:ext cx="9144000" cy="626400"/>
          </a:xfrm>
        </p:spPr>
      </p:sp>
    </p:spTree>
    <p:extLst>
      <p:ext uri="{BB962C8B-B14F-4D97-AF65-F5344CB8AC3E}">
        <p14:creationId xmlns:p14="http://schemas.microsoft.com/office/powerpoint/2010/main" val="4201453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8"/>
          <p:cNvSpPr>
            <a:spLocks noGrp="1" noChangeArrowheads="1"/>
          </p:cNvSpPr>
          <p:nvPr>
            <p:ph type="dt" sz="half" idx="10"/>
          </p:nvPr>
        </p:nvSpPr>
        <p:spPr>
          <a:xfrm>
            <a:off x="714375" y="6540500"/>
            <a:ext cx="2133600" cy="152400"/>
          </a:xfrm>
          <a:prstGeom prst="rect">
            <a:avLst/>
          </a:prstGeom>
          <a:ln/>
        </p:spPr>
        <p:txBody>
          <a:bodyPr/>
          <a:lstStyle>
            <a:lvl1pPr>
              <a:defRPr/>
            </a:lvl1pPr>
          </a:lstStyle>
          <a:p>
            <a:pPr>
              <a:defRPr/>
            </a:pPr>
            <a:r>
              <a:rPr lang="sv-SE"/>
              <a:t>2011-01-13</a:t>
            </a:r>
            <a:r>
              <a:rPr lang="en-US"/>
              <a:t>  </a:t>
            </a:r>
            <a:r>
              <a:rPr lang="en-US">
                <a:cs typeface="Times New Roman" pitchFamily="18" charset="0"/>
              </a:rPr>
              <a:t>©SKF Slide </a:t>
            </a:r>
            <a:fld id="{17D69F18-8BE9-4644-A910-F7644D097EC1}" type="slidenum">
              <a:rPr lang="en-US">
                <a:cs typeface="Times New Roman" pitchFamily="18" charset="0"/>
              </a:rPr>
              <a:pPr>
                <a:defRPr/>
              </a:pPr>
              <a:t>‹Nr.›</a:t>
            </a:fld>
            <a:r>
              <a:rPr lang="en-US">
                <a:cs typeface="Times New Roman" pitchFamily="18" charset="0"/>
              </a:rPr>
              <a:t> </a:t>
            </a:r>
          </a:p>
          <a:p>
            <a:pPr>
              <a:defRPr/>
            </a:pPr>
            <a:r>
              <a:rPr lang="en-US"/>
              <a:t>SKF Reliability Systems – CMC San Diego</a:t>
            </a:r>
          </a:p>
        </p:txBody>
      </p:sp>
    </p:spTree>
    <p:extLst>
      <p:ext uri="{BB962C8B-B14F-4D97-AF65-F5344CB8AC3E}">
        <p14:creationId xmlns:p14="http://schemas.microsoft.com/office/powerpoint/2010/main" val="2736307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without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
        <p:nvSpPr>
          <p:cNvPr id="9" name="Date Placeholder 2"/>
          <p:cNvSpPr>
            <a:spLocks noGrp="1"/>
          </p:cNvSpPr>
          <p:nvPr>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C1B36622-9FF3-884B-B3E4-E43E5D67EA86}" type="datetime3">
              <a:rPr lang="sv-SE" smtClean="0"/>
              <a:t>17-05-08</a:t>
            </a:fld>
            <a:endParaRPr lang="en-GB" dirty="0"/>
          </a:p>
        </p:txBody>
      </p:sp>
      <p:sp>
        <p:nvSpPr>
          <p:cNvPr id="15" name="Footer Placeholder 3"/>
          <p:cNvSpPr>
            <a:spLocks noGrp="1"/>
          </p:cNvSpPr>
          <p:nvPr>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16" name="Slide Number Placeholder 4"/>
          <p:cNvSpPr>
            <a:spLocks noGrp="1"/>
          </p:cNvSpPr>
          <p:nvPr>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17"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0"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sv-SE"/>
              <a:t>Click to edit Master title style</a:t>
            </a:r>
            <a:endParaRPr lang="en-GB" dirty="0"/>
          </a:p>
        </p:txBody>
      </p:sp>
    </p:spTree>
    <p:extLst>
      <p:ext uri="{BB962C8B-B14F-4D97-AF65-F5344CB8AC3E}">
        <p14:creationId xmlns:p14="http://schemas.microsoft.com/office/powerpoint/2010/main" val="7525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692000"/>
            <a:ext cx="7992000" cy="553998"/>
          </a:xfrm>
        </p:spPr>
        <p:txBody>
          <a:bodyPr/>
          <a:lstStyle>
            <a:lvl1pPr algn="l">
              <a:lnSpc>
                <a:spcPct val="90000"/>
              </a:lnSpc>
              <a:defRPr sz="4000"/>
            </a:lvl1pPr>
          </a:lstStyle>
          <a:p>
            <a:r>
              <a:rPr lang="en-US" noProof="0"/>
              <a:t>Click to edit Master title style</a:t>
            </a:r>
            <a:endParaRPr lang="en-GB" noProof="0" dirty="0"/>
          </a:p>
        </p:txBody>
      </p:sp>
      <p:sp>
        <p:nvSpPr>
          <p:cNvPr id="3" name="Subtitle 2"/>
          <p:cNvSpPr>
            <a:spLocks noGrp="1"/>
          </p:cNvSpPr>
          <p:nvPr>
            <p:ph type="subTitle" idx="1"/>
          </p:nvPr>
        </p:nvSpPr>
        <p:spPr>
          <a:xfrm>
            <a:off x="576000" y="2988000"/>
            <a:ext cx="7992000" cy="1332000"/>
          </a:xfrm>
        </p:spPr>
        <p:txBody>
          <a:bodyPr>
            <a:noAutofit/>
          </a:bodyPr>
          <a:lstStyle>
            <a:lvl1pPr marL="0" indent="0" algn="l">
              <a:spcAft>
                <a:spcPts val="0"/>
              </a:spcAft>
              <a:buNone/>
              <a:defRPr sz="1600">
                <a:solidFill>
                  <a:srgbClr val="5F5F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Tree>
    <p:extLst>
      <p:ext uri="{BB962C8B-B14F-4D97-AF65-F5344CB8AC3E}">
        <p14:creationId xmlns:p14="http://schemas.microsoft.com/office/powerpoint/2010/main" val="279167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12" name="Picture Placeholder 5"/>
          <p:cNvSpPr>
            <a:spLocks noGrp="1" noChangeAspect="1"/>
          </p:cNvSpPr>
          <p:nvPr>
            <p:ph type="pic" sz="quarter" idx="24"/>
          </p:nvPr>
        </p:nvSpPr>
        <p:spPr>
          <a:xfrm>
            <a:off x="-2" y="0"/>
            <a:ext cx="9144001" cy="6858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0" name="Picture Placeholder 6"/>
          <p:cNvSpPr>
            <a:spLocks noGrp="1"/>
          </p:cNvSpPr>
          <p:nvPr>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
        <p:nvSpPr>
          <p:cNvPr id="17" name="Text Placeholder 16"/>
          <p:cNvSpPr>
            <a:spLocks noGrp="1"/>
          </p:cNvSpPr>
          <p:nvPr>
            <p:ph type="body" sz="quarter" idx="10" hasCustomPrompt="1"/>
          </p:nvPr>
        </p:nvSpPr>
        <p:spPr>
          <a:xfrm>
            <a:off x="4905146" y="1958400"/>
            <a:ext cx="3888432" cy="2880000"/>
          </a:xfrm>
        </p:spPr>
        <p:txBody>
          <a:bodyPr wrap="none" lIns="0" rIns="0" bIns="0" anchor="ctr" anchorCtr="1">
            <a:noAutofit/>
          </a:bodyPr>
          <a:lstStyle>
            <a:lvl1pPr algn="l">
              <a:spcBef>
                <a:spcPts val="0"/>
              </a:spcBef>
              <a:spcAft>
                <a:spcPts val="0"/>
              </a:spcAft>
              <a:defRPr sz="24600" b="0">
                <a:solidFill>
                  <a:srgbClr val="FFFFFF"/>
                </a:solidFill>
              </a:defRPr>
            </a:lvl1pPr>
          </a:lstStyle>
          <a:p>
            <a:pPr lvl="0"/>
            <a:r>
              <a:rPr lang="en-GB" noProof="0" dirty="0"/>
              <a:t>No</a:t>
            </a:r>
          </a:p>
        </p:txBody>
      </p:sp>
      <p:sp>
        <p:nvSpPr>
          <p:cNvPr id="3" name="Title 2"/>
          <p:cNvSpPr>
            <a:spLocks noGrp="1"/>
          </p:cNvSpPr>
          <p:nvPr>
            <p:ph type="title"/>
          </p:nvPr>
        </p:nvSpPr>
        <p:spPr>
          <a:xfrm>
            <a:off x="0" y="2304000"/>
            <a:ext cx="4320000" cy="2250000"/>
          </a:xfrm>
          <a:solidFill>
            <a:srgbClr val="0F58D6"/>
          </a:solidFill>
        </p:spPr>
        <p:txBody>
          <a:bodyPr lIns="540000" tIns="288000" rIns="288000" bIns="288000" anchor="ctr" anchorCtr="0">
            <a:noAutofit/>
          </a:bodyPr>
          <a:lstStyle>
            <a:lvl1pPr>
              <a:defRPr sz="2400">
                <a:solidFill>
                  <a:srgbClr val="FFFFFF"/>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41746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transp with picture">
    <p:spTree>
      <p:nvGrpSpPr>
        <p:cNvPr id="1" name=""/>
        <p:cNvGrpSpPr/>
        <p:nvPr/>
      </p:nvGrpSpPr>
      <p:grpSpPr>
        <a:xfrm>
          <a:off x="0" y="0"/>
          <a:ext cx="0" cy="0"/>
          <a:chOff x="0" y="0"/>
          <a:chExt cx="0" cy="0"/>
        </a:xfrm>
      </p:grpSpPr>
      <p:sp>
        <p:nvSpPr>
          <p:cNvPr id="12" name="Picture Placeholder 5"/>
          <p:cNvSpPr>
            <a:spLocks noGrp="1" noChangeAspect="1"/>
          </p:cNvSpPr>
          <p:nvPr>
            <p:ph type="pic" sz="quarter" idx="24"/>
          </p:nvPr>
        </p:nvSpPr>
        <p:spPr>
          <a:xfrm>
            <a:off x="-2" y="0"/>
            <a:ext cx="9144001" cy="6858000"/>
          </a:xfrm>
          <a:noFill/>
        </p:spPr>
        <p:txBody>
          <a:bodyPr lIns="180000" tIns="180000" rIns="180000" bIns="180000">
            <a:normAutofit/>
          </a:bodyPr>
          <a:lstStyle>
            <a:lvl1pPr>
              <a:defRPr sz="1800" b="0">
                <a:solidFill>
                  <a:srgbClr val="5F5F64"/>
                </a:solidFill>
              </a:defRPr>
            </a:lvl1pPr>
          </a:lstStyle>
          <a:p>
            <a:r>
              <a:rPr lang="en-US" noProof="0"/>
              <a:t>Click icon to add picture</a:t>
            </a:r>
            <a:endParaRPr lang="en-GB" noProof="0" dirty="0"/>
          </a:p>
        </p:txBody>
      </p:sp>
      <p:sp>
        <p:nvSpPr>
          <p:cNvPr id="10" name="Picture Placeholder 6"/>
          <p:cNvSpPr>
            <a:spLocks noGrp="1"/>
          </p:cNvSpPr>
          <p:nvPr>
            <p:ph type="pic" sz="quarter" idx="39" hasCustomPrompt="1"/>
          </p:nvPr>
        </p:nvSpPr>
        <p:spPr>
          <a:xfrm>
            <a:off x="0" y="6231600"/>
            <a:ext cx="9144000" cy="626400"/>
          </a:xfr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p>
            <a:r>
              <a:rPr lang="en-GB" noProof="0" dirty="0"/>
              <a:t> </a:t>
            </a:r>
          </a:p>
        </p:txBody>
      </p:sp>
      <p:sp>
        <p:nvSpPr>
          <p:cNvPr id="17" name="Text Placeholder 16"/>
          <p:cNvSpPr>
            <a:spLocks noGrp="1"/>
          </p:cNvSpPr>
          <p:nvPr>
            <p:ph type="body" sz="quarter" idx="10" hasCustomPrompt="1"/>
          </p:nvPr>
        </p:nvSpPr>
        <p:spPr>
          <a:xfrm>
            <a:off x="4905146" y="1958400"/>
            <a:ext cx="3888432" cy="2880000"/>
          </a:xfrm>
        </p:spPr>
        <p:txBody>
          <a:bodyPr wrap="none" lIns="0" rIns="0" bIns="0" anchor="ctr" anchorCtr="1">
            <a:noAutofit/>
          </a:bodyPr>
          <a:lstStyle>
            <a:lvl1pPr algn="l">
              <a:spcBef>
                <a:spcPts val="0"/>
              </a:spcBef>
              <a:spcAft>
                <a:spcPts val="0"/>
              </a:spcAft>
              <a:defRPr sz="24600" b="0">
                <a:solidFill>
                  <a:srgbClr val="FFFFFF"/>
                </a:solidFill>
              </a:defRPr>
            </a:lvl1pPr>
          </a:lstStyle>
          <a:p>
            <a:pPr lvl="0"/>
            <a:r>
              <a:rPr lang="en-GB" noProof="0" dirty="0"/>
              <a:t>No</a:t>
            </a:r>
          </a:p>
        </p:txBody>
      </p:sp>
      <p:sp>
        <p:nvSpPr>
          <p:cNvPr id="3" name="Title 2"/>
          <p:cNvSpPr>
            <a:spLocks noGrp="1"/>
          </p:cNvSpPr>
          <p:nvPr>
            <p:ph type="title"/>
          </p:nvPr>
        </p:nvSpPr>
        <p:spPr>
          <a:xfrm>
            <a:off x="0" y="2304000"/>
            <a:ext cx="4320000" cy="2250000"/>
          </a:xfrm>
          <a:solidFill>
            <a:srgbClr val="0F58D6">
              <a:alpha val="69804"/>
            </a:srgbClr>
          </a:solidFill>
        </p:spPr>
        <p:txBody>
          <a:bodyPr lIns="540000" tIns="288000" rIns="288000" bIns="288000" anchor="ctr" anchorCtr="0">
            <a:noAutofit/>
          </a:bodyPr>
          <a:lstStyle>
            <a:lvl1pPr>
              <a:defRPr sz="2400">
                <a:solidFill>
                  <a:srgbClr val="FFFFFF"/>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93226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out pictur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4905146" y="1958184"/>
            <a:ext cx="3888432" cy="2880000"/>
          </a:xfrm>
        </p:spPr>
        <p:txBody>
          <a:bodyPr wrap="none" lIns="0" rIns="0" bIns="0" anchor="ctr" anchorCtr="1">
            <a:noAutofit/>
          </a:bodyPr>
          <a:lstStyle>
            <a:lvl1pPr algn="l">
              <a:spcBef>
                <a:spcPts val="0"/>
              </a:spcBef>
              <a:spcAft>
                <a:spcPts val="0"/>
              </a:spcAft>
              <a:defRPr sz="24600" b="0">
                <a:solidFill>
                  <a:srgbClr val="D9D9D9"/>
                </a:solidFill>
              </a:defRPr>
            </a:lvl1pPr>
          </a:lstStyle>
          <a:p>
            <a:pPr lvl="0"/>
            <a:r>
              <a:rPr lang="en-GB" noProof="0" dirty="0"/>
              <a:t>No</a:t>
            </a:r>
          </a:p>
        </p:txBody>
      </p:sp>
      <p:sp>
        <p:nvSpPr>
          <p:cNvPr id="3" name="Title 2"/>
          <p:cNvSpPr>
            <a:spLocks noGrp="1"/>
          </p:cNvSpPr>
          <p:nvPr>
            <p:ph type="title"/>
          </p:nvPr>
        </p:nvSpPr>
        <p:spPr>
          <a:xfrm>
            <a:off x="0" y="2304000"/>
            <a:ext cx="4320000" cy="2250000"/>
          </a:xfrm>
          <a:solidFill>
            <a:srgbClr val="0F58D6"/>
          </a:solidFill>
        </p:spPr>
        <p:txBody>
          <a:bodyPr lIns="540000" tIns="288000" rIns="288000" bIns="288000" anchor="ctr" anchorCtr="0">
            <a:noAutofit/>
          </a:bodyPr>
          <a:lstStyle>
            <a:lvl1pPr>
              <a:defRPr sz="2400">
                <a:solidFill>
                  <a:srgbClr val="FFFFFF"/>
                </a:solidFill>
              </a:defRPr>
            </a:lvl1pPr>
          </a:lstStyle>
          <a:p>
            <a:r>
              <a:rPr lang="en-US" noProof="0"/>
              <a:t>Click to edit Master title style</a:t>
            </a:r>
            <a:endParaRPr lang="en-GB" noProof="0"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Tree>
    <p:extLst>
      <p:ext uri="{BB962C8B-B14F-4D97-AF65-F5344CB8AC3E}">
        <p14:creationId xmlns:p14="http://schemas.microsoft.com/office/powerpoint/2010/main" val="96970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
        <p:nvSpPr>
          <p:cNvPr id="11" name="Text Placeholder 43"/>
          <p:cNvSpPr>
            <a:spLocks noGrp="1"/>
          </p:cNvSpPr>
          <p:nvPr>
            <p:ph idx="1"/>
          </p:nvPr>
        </p:nvSpPr>
        <p:spPr>
          <a:xfrm>
            <a:off x="576000" y="1728001"/>
            <a:ext cx="7992000" cy="4140000"/>
          </a:xfrm>
          <a:prstGeom prst="rect">
            <a:avLst/>
          </a:prstGeom>
        </p:spPr>
        <p:txBody>
          <a:bodyPr vert="horz" lIns="0" tIns="0" rIns="0" bIns="45720" rtlCol="0">
            <a:noAutofit/>
          </a:bodyPr>
          <a:lstStyle>
            <a:lvl1pPr marL="0" indent="0">
              <a:buFontTx/>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Date Placeholder 2"/>
          <p:cNvSpPr>
            <a:spLocks noGrp="1"/>
          </p:cNvSpPr>
          <p:nvPr>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E1FFDE52-04E2-4275-9B0B-73E940FF21D3}" type="datetime3">
              <a:rPr lang="en-GB" smtClean="0"/>
              <a:t>8 May, 2017</a:t>
            </a:fld>
            <a:endParaRPr lang="en-GB" dirty="0"/>
          </a:p>
        </p:txBody>
      </p:sp>
      <p:sp>
        <p:nvSpPr>
          <p:cNvPr id="13" name="Footer Placeholder 3"/>
          <p:cNvSpPr>
            <a:spLocks noGrp="1"/>
          </p:cNvSpPr>
          <p:nvPr>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14" name="Slide Number Placeholder 4"/>
          <p:cNvSpPr>
            <a:spLocks noGrp="1"/>
          </p:cNvSpPr>
          <p:nvPr>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a:t>Slide </a:t>
            </a:r>
            <a:fld id="{F29293AB-9AE5-4A3A-8BD1-7FB6AD59B413}" type="slidenum">
              <a:rPr lang="en-GB" smtClean="0"/>
              <a:pPr/>
              <a:t>‹Nr.›</a:t>
            </a:fld>
            <a:endParaRPr lang="en-GB" dirty="0"/>
          </a:p>
        </p:txBody>
      </p:sp>
      <p:sp>
        <p:nvSpPr>
          <p:cNvPr id="15"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2"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en-US"/>
              <a:t>Click to edit Master title style</a:t>
            </a:r>
            <a:endParaRPr lang="en-GB" dirty="0"/>
          </a:p>
        </p:txBody>
      </p:sp>
    </p:spTree>
    <p:extLst>
      <p:ext uri="{BB962C8B-B14F-4D97-AF65-F5344CB8AC3E}">
        <p14:creationId xmlns:p14="http://schemas.microsoft.com/office/powerpoint/2010/main" val="177532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
        <p:nvSpPr>
          <p:cNvPr id="11" name="Text Placeholder 43"/>
          <p:cNvSpPr>
            <a:spLocks noGrp="1"/>
          </p:cNvSpPr>
          <p:nvPr>
            <p:ph idx="1"/>
          </p:nvPr>
        </p:nvSpPr>
        <p:spPr>
          <a:xfrm>
            <a:off x="576000" y="1728001"/>
            <a:ext cx="3834000" cy="4140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43"/>
          <p:cNvSpPr>
            <a:spLocks noGrp="1"/>
          </p:cNvSpPr>
          <p:nvPr>
            <p:ph idx="40"/>
          </p:nvPr>
        </p:nvSpPr>
        <p:spPr>
          <a:xfrm>
            <a:off x="4734000" y="1728001"/>
            <a:ext cx="3834000" cy="4140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Date Placeholder 2"/>
          <p:cNvSpPr>
            <a:spLocks noGrp="1"/>
          </p:cNvSpPr>
          <p:nvPr>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E1FFDE52-04E2-4275-9B0B-73E940FF21D3}" type="datetime3">
              <a:rPr lang="en-GB" smtClean="0"/>
              <a:t>8 May, 2017</a:t>
            </a:fld>
            <a:endParaRPr lang="en-GB" dirty="0"/>
          </a:p>
        </p:txBody>
      </p:sp>
      <p:sp>
        <p:nvSpPr>
          <p:cNvPr id="18" name="Footer Placeholder 3"/>
          <p:cNvSpPr>
            <a:spLocks noGrp="1"/>
          </p:cNvSpPr>
          <p:nvPr>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19" name="Slide Number Placeholder 4"/>
          <p:cNvSpPr>
            <a:spLocks noGrp="1"/>
          </p:cNvSpPr>
          <p:nvPr>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a:t>Slide </a:t>
            </a:r>
            <a:fld id="{F29293AB-9AE5-4A3A-8BD1-7FB6AD59B413}" type="slidenum">
              <a:rPr lang="en-GB" smtClean="0"/>
              <a:pPr/>
              <a:t>‹Nr.›</a:t>
            </a:fld>
            <a:endParaRPr lang="en-GB" dirty="0"/>
          </a:p>
        </p:txBody>
      </p:sp>
      <p:sp>
        <p:nvSpPr>
          <p:cNvPr id="20"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0"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en-US"/>
              <a:t>Click to edit Master title style</a:t>
            </a:r>
            <a:endParaRPr lang="en-GB" dirty="0"/>
          </a:p>
        </p:txBody>
      </p:sp>
    </p:spTree>
    <p:extLst>
      <p:ext uri="{BB962C8B-B14F-4D97-AF65-F5344CB8AC3E}">
        <p14:creationId xmlns:p14="http://schemas.microsoft.com/office/powerpoint/2010/main" val="282781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
        <p:nvSpPr>
          <p:cNvPr id="11" name="Text Placeholder 43"/>
          <p:cNvSpPr>
            <a:spLocks noGrp="1"/>
          </p:cNvSpPr>
          <p:nvPr>
            <p:ph idx="1"/>
          </p:nvPr>
        </p:nvSpPr>
        <p:spPr>
          <a:xfrm>
            <a:off x="576000" y="1728001"/>
            <a:ext cx="2448000" cy="4140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43"/>
          <p:cNvSpPr>
            <a:spLocks noGrp="1"/>
          </p:cNvSpPr>
          <p:nvPr>
            <p:ph idx="40"/>
          </p:nvPr>
        </p:nvSpPr>
        <p:spPr>
          <a:xfrm>
            <a:off x="3348000" y="1728001"/>
            <a:ext cx="2448000" cy="4140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Date Placeholder 2"/>
          <p:cNvSpPr>
            <a:spLocks noGrp="1"/>
          </p:cNvSpPr>
          <p:nvPr>
            <p:ph type="dt" sz="half" idx="25"/>
          </p:nvPr>
        </p:nvSpPr>
        <p:spPr>
          <a:xfrm>
            <a:off x="1387295" y="6422856"/>
            <a:ext cx="936000" cy="169277"/>
          </a:xfrm>
          <a:prstGeom prst="rect">
            <a:avLst/>
          </a:prstGeom>
        </p:spPr>
        <p:txBody>
          <a:bodyPr lIns="0" rIns="0"/>
          <a:lstStyle>
            <a:lvl1pPr>
              <a:defRPr sz="500">
                <a:solidFill>
                  <a:srgbClr val="5F5F64"/>
                </a:solidFill>
                <a:latin typeface="+mn-lt"/>
              </a:defRPr>
            </a:lvl1pPr>
          </a:lstStyle>
          <a:p>
            <a:fld id="{E1FFDE52-04E2-4275-9B0B-73E940FF21D3}" type="datetime3">
              <a:rPr lang="en-GB" smtClean="0"/>
              <a:t>8 May, 2017</a:t>
            </a:fld>
            <a:endParaRPr lang="en-GB" dirty="0"/>
          </a:p>
        </p:txBody>
      </p:sp>
      <p:sp>
        <p:nvSpPr>
          <p:cNvPr id="18" name="Footer Placeholder 3"/>
          <p:cNvSpPr>
            <a:spLocks noGrp="1"/>
          </p:cNvSpPr>
          <p:nvPr>
            <p:ph type="ftr" sz="quarter" idx="11"/>
          </p:nvPr>
        </p:nvSpPr>
        <p:spPr>
          <a:xfrm>
            <a:off x="2358000" y="6422856"/>
            <a:ext cx="3780000" cy="169277"/>
          </a:xfrm>
          <a:prstGeom prst="rect">
            <a:avLst/>
          </a:prstGeom>
        </p:spPr>
        <p:txBody>
          <a:bodyPr lIns="0" rIns="0"/>
          <a:lstStyle>
            <a:lvl1pPr>
              <a:defRPr sz="500">
                <a:solidFill>
                  <a:srgbClr val="5F5F64"/>
                </a:solidFill>
                <a:latin typeface="+mn-lt"/>
              </a:defRPr>
            </a:lvl1pPr>
          </a:lstStyle>
          <a:p>
            <a:endParaRPr lang="en-GB" dirty="0"/>
          </a:p>
        </p:txBody>
      </p:sp>
      <p:sp>
        <p:nvSpPr>
          <p:cNvPr id="19" name="Slide Number Placeholder 4"/>
          <p:cNvSpPr>
            <a:spLocks noGrp="1"/>
          </p:cNvSpPr>
          <p:nvPr>
            <p:ph type="sldNum" sz="quarter" idx="12"/>
          </p:nvPr>
        </p:nvSpPr>
        <p:spPr>
          <a:xfrm>
            <a:off x="941326" y="6422856"/>
            <a:ext cx="403851" cy="169200"/>
          </a:xfrm>
          <a:prstGeom prst="rect">
            <a:avLst/>
          </a:prstGeom>
        </p:spPr>
        <p:txBody>
          <a:bodyPr lIns="0" rIns="0"/>
          <a:lstStyle>
            <a:lvl1pPr>
              <a:defRPr sz="500">
                <a:solidFill>
                  <a:srgbClr val="5F5F64"/>
                </a:solidFill>
                <a:latin typeface="+mn-lt"/>
              </a:defRPr>
            </a:lvl1pPr>
          </a:lstStyle>
          <a:p>
            <a:r>
              <a:rPr lang="en-GB"/>
              <a:t>Slide </a:t>
            </a:r>
            <a:fld id="{F29293AB-9AE5-4A3A-8BD1-7FB6AD59B413}" type="slidenum">
              <a:rPr lang="en-GB" smtClean="0"/>
              <a:pPr/>
              <a:t>‹Nr.›</a:t>
            </a:fld>
            <a:endParaRPr lang="en-GB" dirty="0"/>
          </a:p>
        </p:txBody>
      </p:sp>
      <p:sp>
        <p:nvSpPr>
          <p:cNvPr id="20" name="Text Box 30"/>
          <p:cNvSpPr txBox="1">
            <a:spLocks noChangeArrowheads="1"/>
          </p:cNvSpPr>
          <p:nvPr userDrawn="1"/>
        </p:nvSpPr>
        <p:spPr bwMode="auto">
          <a:xfrm>
            <a:off x="351351" y="6422856"/>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0" name="Title Placeholder 1"/>
          <p:cNvSpPr>
            <a:spLocks noGrp="1"/>
          </p:cNvSpPr>
          <p:nvPr>
            <p:ph type="title"/>
          </p:nvPr>
        </p:nvSpPr>
        <p:spPr>
          <a:xfrm>
            <a:off x="576000" y="504000"/>
            <a:ext cx="7992000" cy="492443"/>
          </a:xfrm>
          <a:prstGeom prst="rect">
            <a:avLst/>
          </a:prstGeom>
        </p:spPr>
        <p:txBody>
          <a:bodyPr vert="horz" lIns="0" tIns="0" rIns="0" bIns="0" rtlCol="0" anchor="t" anchorCtr="0">
            <a:spAutoFit/>
          </a:bodyPr>
          <a:lstStyle/>
          <a:p>
            <a:r>
              <a:rPr lang="en-US"/>
              <a:t>Click to edit Master title style</a:t>
            </a:r>
            <a:endParaRPr lang="en-GB" dirty="0"/>
          </a:p>
        </p:txBody>
      </p:sp>
      <p:sp>
        <p:nvSpPr>
          <p:cNvPr id="13" name="Text Placeholder 43"/>
          <p:cNvSpPr>
            <a:spLocks noGrp="1"/>
          </p:cNvSpPr>
          <p:nvPr>
            <p:ph idx="41"/>
          </p:nvPr>
        </p:nvSpPr>
        <p:spPr>
          <a:xfrm>
            <a:off x="6120000" y="1728001"/>
            <a:ext cx="2448000" cy="4140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374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504000"/>
            <a:ext cx="7992000" cy="443198"/>
          </a:xfrm>
          <a:prstGeom prst="rect">
            <a:avLst/>
          </a:prstGeom>
        </p:spPr>
        <p:txBody>
          <a:bodyPr vert="horz" lIns="0" tIns="0" rIns="0" bIns="0" rtlCol="0" anchor="t" anchorCtr="0">
            <a:spAutoFit/>
          </a:bodyPr>
          <a:lstStyle/>
          <a:p>
            <a:r>
              <a:rPr lang="en-US" dirty="0"/>
              <a:t>Click to edit Master title</a:t>
            </a:r>
            <a:endParaRPr lang="en-GB" dirty="0"/>
          </a:p>
        </p:txBody>
      </p:sp>
      <p:sp>
        <p:nvSpPr>
          <p:cNvPr id="44" name="Text Placeholder 43"/>
          <p:cNvSpPr>
            <a:spLocks noGrp="1"/>
          </p:cNvSpPr>
          <p:nvPr>
            <p:ph type="body" idx="1"/>
          </p:nvPr>
        </p:nvSpPr>
        <p:spPr>
          <a:xfrm>
            <a:off x="576000" y="1728001"/>
            <a:ext cx="7992000" cy="4140000"/>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Box 30"/>
          <p:cNvSpPr txBox="1">
            <a:spLocks noChangeArrowheads="1"/>
          </p:cNvSpPr>
          <p:nvPr userDrawn="1"/>
        </p:nvSpPr>
        <p:spPr bwMode="auto">
          <a:xfrm>
            <a:off x="265806" y="6665920"/>
            <a:ext cx="4714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chemeClr val="bg1"/>
                </a:solidFill>
                <a:effectLst/>
                <a:latin typeface="+mn-lt"/>
              </a:rPr>
              <a:t>© SKF Group</a:t>
            </a:r>
          </a:p>
        </p:txBody>
      </p:sp>
    </p:spTree>
    <p:extLst>
      <p:ext uri="{BB962C8B-B14F-4D97-AF65-F5344CB8AC3E}">
        <p14:creationId xmlns:p14="http://schemas.microsoft.com/office/powerpoint/2010/main" val="4269065270"/>
      </p:ext>
    </p:extLst>
  </p:cSld>
  <p:clrMap bg1="lt1" tx1="dk1" bg2="lt2" tx2="dk2" accent1="accent1" accent2="accent2" accent3="accent3" accent4="accent4" accent5="accent5" accent6="accent6" hlink="hlink" folHlink="folHlink"/>
  <p:sldLayoutIdLst>
    <p:sldLayoutId id="2147483768" r:id="rId1"/>
    <p:sldLayoutId id="2147483844" r:id="rId2"/>
    <p:sldLayoutId id="2147483769" r:id="rId3"/>
    <p:sldLayoutId id="2147483770" r:id="rId4"/>
    <p:sldLayoutId id="2147483771" r:id="rId5"/>
    <p:sldLayoutId id="2147483772" r:id="rId6"/>
    <p:sldLayoutId id="2147483730" r:id="rId7"/>
    <p:sldLayoutId id="2147483734" r:id="rId8"/>
    <p:sldLayoutId id="2147483845" r:id="rId9"/>
    <p:sldLayoutId id="2147483846" r:id="rId10"/>
    <p:sldLayoutId id="2147483752" r:id="rId11"/>
    <p:sldLayoutId id="2147483773" r:id="rId12"/>
    <p:sldLayoutId id="2147483838" r:id="rId13"/>
    <p:sldLayoutId id="2147483775" r:id="rId14"/>
    <p:sldLayoutId id="2147483839" r:id="rId15"/>
    <p:sldLayoutId id="2147483777" r:id="rId16"/>
    <p:sldLayoutId id="2147483840" r:id="rId17"/>
    <p:sldLayoutId id="2147483744" r:id="rId18"/>
    <p:sldLayoutId id="2147483842" r:id="rId19"/>
    <p:sldLayoutId id="2147483743" r:id="rId20"/>
    <p:sldLayoutId id="2147483841" r:id="rId21"/>
    <p:sldLayoutId id="2147483751" r:id="rId22"/>
    <p:sldLayoutId id="2147483843" r:id="rId23"/>
    <p:sldLayoutId id="2147483836" r:id="rId24"/>
    <p:sldLayoutId id="2147483847" r:id="rId25"/>
    <p:sldLayoutId id="2147483848" r:id="rId26"/>
    <p:sldLayoutId id="2147483849" r:id="rId27"/>
  </p:sldLayoutIdLst>
  <p:hf sldNum="0" hdr="0" ftr="0" dt="0"/>
  <p:txStyles>
    <p:titleStyle>
      <a:lvl1pPr algn="l" defTabSz="914400" rtl="0" eaLnBrk="1" latinLnBrk="0" hangingPunct="1">
        <a:lnSpc>
          <a:spcPct val="90000"/>
        </a:lnSpc>
        <a:spcBef>
          <a:spcPct val="0"/>
        </a:spcBef>
        <a:buNone/>
        <a:defRPr sz="3200" b="1" kern="1200" baseline="0">
          <a:solidFill>
            <a:schemeClr val="tx2"/>
          </a:solidFill>
          <a:latin typeface="+mj-lt"/>
          <a:ea typeface="+mj-ea"/>
          <a:cs typeface="+mj-cs"/>
        </a:defRPr>
      </a:lvl1pPr>
    </p:titleStyle>
    <p:bodyStyle>
      <a:lvl1pPr marL="0" marR="0" indent="0" algn="l" defTabSz="914400" rtl="0" eaLnBrk="1" fontAlgn="base" latinLnBrk="0" hangingPunct="1">
        <a:lnSpc>
          <a:spcPct val="100000"/>
        </a:lnSpc>
        <a:spcBef>
          <a:spcPts val="1800"/>
        </a:spcBef>
        <a:spcAft>
          <a:spcPts val="0"/>
        </a:spcAft>
        <a:buClr>
          <a:schemeClr val="accent4"/>
        </a:buClr>
        <a:buSzPts val="2000"/>
        <a:buFont typeface="Arial" pitchFamily="34" charset="0"/>
        <a:buNone/>
        <a:tabLst/>
        <a:defRPr sz="2000" b="0" kern="1200">
          <a:solidFill>
            <a:schemeClr val="tx2"/>
          </a:solidFill>
          <a:latin typeface="+mn-lt"/>
          <a:ea typeface="+mn-ea"/>
          <a:cs typeface="+mn-cs"/>
        </a:defRPr>
      </a:lvl1pPr>
      <a:lvl2pPr marL="342900" marR="0" indent="-342900" algn="l" defTabSz="914400" rtl="0" eaLnBrk="1" fontAlgn="base" latinLnBrk="0" hangingPunct="1">
        <a:lnSpc>
          <a:spcPct val="100000"/>
        </a:lnSpc>
        <a:spcBef>
          <a:spcPts val="600"/>
        </a:spcBef>
        <a:spcAft>
          <a:spcPts val="0"/>
        </a:spcAft>
        <a:buClr>
          <a:srgbClr val="0066CC"/>
        </a:buClr>
        <a:buSzPct val="100000"/>
        <a:buFont typeface="Arial" panose="020B0604020202020204" pitchFamily="34" charset="0"/>
        <a:buChar char="•"/>
        <a:tabLst/>
        <a:defRPr sz="2000" kern="1200">
          <a:solidFill>
            <a:schemeClr val="tx2"/>
          </a:solidFill>
          <a:latin typeface="+mn-lt"/>
          <a:ea typeface="+mn-ea"/>
          <a:cs typeface="+mn-cs"/>
        </a:defRPr>
      </a:lvl2pPr>
      <a:lvl3pPr marL="642937" marR="0" indent="-285750" algn="l" defTabSz="914400" rtl="0" eaLnBrk="1" fontAlgn="base" latinLnBrk="0" hangingPunct="1">
        <a:lnSpc>
          <a:spcPct val="100000"/>
        </a:lnSpc>
        <a:spcBef>
          <a:spcPts val="600"/>
        </a:spcBef>
        <a:spcAft>
          <a:spcPct val="0"/>
        </a:spcAft>
        <a:buClr>
          <a:srgbClr val="0066CC"/>
        </a:buClr>
        <a:buSzPct val="100000"/>
        <a:buFont typeface="Arial" panose="020B0604020202020204" pitchFamily="34" charset="0"/>
        <a:buChar char="-"/>
        <a:tabLst/>
        <a:defRPr sz="1800" kern="1200">
          <a:solidFill>
            <a:schemeClr val="tx2"/>
          </a:solidFill>
          <a:latin typeface="+mn-lt"/>
          <a:ea typeface="+mn-ea"/>
          <a:cs typeface="+mn-cs"/>
        </a:defRPr>
      </a:lvl3pPr>
      <a:lvl4pPr marL="1001712" marR="0" indent="-285750" algn="l" defTabSz="914400" rtl="0" eaLnBrk="1" fontAlgn="base" latinLnBrk="0" hangingPunct="1">
        <a:lnSpc>
          <a:spcPct val="100000"/>
        </a:lnSpc>
        <a:spcBef>
          <a:spcPts val="300"/>
        </a:spcBef>
        <a:spcAft>
          <a:spcPct val="0"/>
        </a:spcAft>
        <a:buClr>
          <a:srgbClr val="0066CC"/>
        </a:buClr>
        <a:buSzPct val="100000"/>
        <a:buFont typeface="Arial" pitchFamily="34" charset="0"/>
        <a:buChar char="•"/>
        <a:tabLst/>
        <a:defRPr sz="1600" kern="1200">
          <a:solidFill>
            <a:schemeClr val="tx2"/>
          </a:solidFill>
          <a:latin typeface="+mn-lt"/>
          <a:ea typeface="+mn-ea"/>
          <a:cs typeface="+mn-cs"/>
        </a:defRPr>
      </a:lvl4pPr>
      <a:lvl5pPr marL="1338263" indent="-265113" algn="l" defTabSz="914400" rtl="0" eaLnBrk="1" latinLnBrk="0" hangingPunct="1">
        <a:lnSpc>
          <a:spcPct val="100000"/>
        </a:lnSpc>
        <a:spcBef>
          <a:spcPts val="300"/>
        </a:spcBef>
        <a:buClr>
          <a:srgbClr val="0066CC"/>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25.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j1hfiAh-rOAhUGOCYKHd03DcIQjRwIBw&amp;url=http://www.freeiconspng.com/icons/email-icon&amp;psig=AFQjCNEAOLi9aXK1AP5g4_vWUF9ZFV9LpA&amp;ust=1472677938675920" TargetMode="External"/><Relationship Id="rId3" Type="http://schemas.openxmlformats.org/officeDocument/2006/relationships/image" Target="../media/image49.png"/><Relationship Id="rId7" Type="http://schemas.openxmlformats.org/officeDocument/2006/relationships/image" Target="../media/image50.jpeg"/><Relationship Id="rId2"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image" Target="../media/image46.png"/><Relationship Id="rId11" Type="http://schemas.openxmlformats.org/officeDocument/2006/relationships/image" Target="../media/image53.png"/><Relationship Id="rId5" Type="http://schemas.openxmlformats.org/officeDocument/2006/relationships/image" Target="../media/image45.png"/><Relationship Id="rId10" Type="http://schemas.openxmlformats.org/officeDocument/2006/relationships/image" Target="../media/image52.png"/><Relationship Id="rId4" Type="http://schemas.openxmlformats.org/officeDocument/2006/relationships/image" Target="../media/image42.jpe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6.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png"/><Relationship Id="rId2" Type="http://schemas.openxmlformats.org/officeDocument/2006/relationships/image" Target="../media/image58.jpeg"/><Relationship Id="rId1" Type="http://schemas.openxmlformats.org/officeDocument/2006/relationships/slideLayout" Target="../slideLayouts/slideLayout26.xml"/><Relationship Id="rId6" Type="http://schemas.openxmlformats.org/officeDocument/2006/relationships/image" Target="../media/image61.png"/><Relationship Id="rId5" Type="http://schemas.openxmlformats.org/officeDocument/2006/relationships/image" Target="../media/image1.pn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jpeg"/><Relationship Id="rId7"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65.png"/><Relationship Id="rId5" Type="http://schemas.openxmlformats.org/officeDocument/2006/relationships/image" Target="../media/image1.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jpeg"/><Relationship Id="rId1" Type="http://schemas.openxmlformats.org/officeDocument/2006/relationships/slideLayout" Target="../slideLayouts/slideLayout26.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image" Target="../media/image72.tiff"/><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image" Target="../media/image74.tiff"/><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76.tiff"/><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8.tiff"/><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79.jpeg"/></Relationships>
</file>

<file path=ppt/slides/_rels/slide2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diagramData" Target="../diagrams/data1.xml"/><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jpeg"/><Relationship Id="rId11" Type="http://schemas.microsoft.com/office/2007/relationships/diagramDrawing" Target="../diagrams/drawing1.xml"/><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diagramColors" Target="../diagrams/colors1.xml"/><Relationship Id="rId19"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diagramQuickStyle" Target="../diagrams/quickStyle1.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9456_(edi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309204"/>
            <a:ext cx="9144000" cy="4548795"/>
          </a:xfrm>
          <a:prstGeom prst="rect">
            <a:avLst/>
          </a:prstGeom>
        </p:spPr>
      </p:pic>
      <p:sp>
        <p:nvSpPr>
          <p:cNvPr id="3" name="Title 2"/>
          <p:cNvSpPr>
            <a:spLocks noGrp="1"/>
          </p:cNvSpPr>
          <p:nvPr>
            <p:ph type="ctrTitle"/>
          </p:nvPr>
        </p:nvSpPr>
        <p:spPr>
          <a:xfrm>
            <a:off x="576000" y="349030"/>
            <a:ext cx="7992000" cy="1495794"/>
          </a:xfrm>
        </p:spPr>
        <p:txBody>
          <a:bodyPr/>
          <a:lstStyle/>
          <a:p>
            <a:r>
              <a:rPr lang="de-DE" sz="3600" dirty="0"/>
              <a:t>Zustandsüberwachung von Maschinen jetzt für jedermann möglich.</a:t>
            </a:r>
            <a:endParaRPr lang="en-GB" sz="3600" dirty="0"/>
          </a:p>
        </p:txBody>
      </p:sp>
      <p:sp>
        <p:nvSpPr>
          <p:cNvPr id="4" name="Subtitle 3"/>
          <p:cNvSpPr>
            <a:spLocks noGrp="1"/>
          </p:cNvSpPr>
          <p:nvPr>
            <p:ph type="subTitle" idx="1"/>
          </p:nvPr>
        </p:nvSpPr>
        <p:spPr>
          <a:xfrm>
            <a:off x="576000" y="1908000"/>
            <a:ext cx="7992000" cy="292388"/>
          </a:xfrm>
        </p:spPr>
        <p:txBody>
          <a:bodyPr anchor="b" anchorCtr="0"/>
          <a:lstStyle/>
          <a:p>
            <a:r>
              <a:rPr lang="en-GB" dirty="0"/>
              <a:t>SKF </a:t>
            </a:r>
            <a:r>
              <a:rPr lang="en-GB" dirty="0" err="1"/>
              <a:t>Enlight</a:t>
            </a:r>
            <a:r>
              <a:rPr lang="en-GB" dirty="0"/>
              <a:t> </a:t>
            </a:r>
            <a:r>
              <a:rPr lang="en-GB" dirty="0" err="1"/>
              <a:t>QuickCollect</a:t>
            </a:r>
            <a:endParaRPr lang="en-GB" dirty="0"/>
          </a:p>
        </p:txBody>
      </p:sp>
      <p:sp>
        <p:nvSpPr>
          <p:cNvPr id="5" name="Picture Placeholder 4"/>
          <p:cNvSpPr>
            <a:spLocks noGrp="1"/>
          </p:cNvSpPr>
          <p:nvPr>
            <p:ph type="pic" sz="quarter" idx="39"/>
          </p:nvPr>
        </p:nvSpPr>
        <p:spPr/>
      </p:sp>
    </p:spTree>
    <p:extLst>
      <p:ext uri="{BB962C8B-B14F-4D97-AF65-F5344CB8AC3E}">
        <p14:creationId xmlns:p14="http://schemas.microsoft.com/office/powerpoint/2010/main" val="288769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a:t>Slide </a:t>
            </a:r>
            <a:fld id="{F29293AB-9AE5-4A3A-8BD1-7FB6AD59B413}" type="slidenum">
              <a:rPr lang="en-GB" smtClean="0"/>
              <a:pPr/>
              <a:t>10</a:t>
            </a:fld>
            <a:endParaRPr lang="en-GB" dirty="0"/>
          </a:p>
        </p:txBody>
      </p:sp>
      <p:sp>
        <p:nvSpPr>
          <p:cNvPr id="5" name="Title 4"/>
          <p:cNvSpPr>
            <a:spLocks noGrp="1"/>
          </p:cNvSpPr>
          <p:nvPr>
            <p:ph type="title"/>
          </p:nvPr>
        </p:nvSpPr>
        <p:spPr>
          <a:xfrm>
            <a:off x="576000" y="504000"/>
            <a:ext cx="7992000" cy="443198"/>
          </a:xfrm>
        </p:spPr>
        <p:txBody>
          <a:bodyPr/>
          <a:lstStyle/>
          <a:p>
            <a:r>
              <a:rPr lang="en-US" dirty="0"/>
              <a:t>SKF </a:t>
            </a:r>
            <a:r>
              <a:rPr lang="en-US" dirty="0" err="1"/>
              <a:t>QuickCollect</a:t>
            </a:r>
            <a:r>
              <a:rPr lang="en-US" dirty="0"/>
              <a:t> app</a:t>
            </a:r>
          </a:p>
        </p:txBody>
      </p:sp>
      <p:pic>
        <p:nvPicPr>
          <p:cNvPr id="20482" name="Picture 2" descr="H:\MS PROJECT\PROJECTS\Valyrian\NMO Launch material\Images\-Dashboard - live reading.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67944" y="1700808"/>
            <a:ext cx="2437441" cy="43353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8720" y="1052736"/>
            <a:ext cx="3395207" cy="5386090"/>
          </a:xfrm>
          <a:prstGeom prst="rect">
            <a:avLst/>
          </a:prstGeom>
          <a:noFill/>
        </p:spPr>
        <p:txBody>
          <a:bodyPr wrap="square" lIns="0" tIns="0" rIns="0" bIns="0" rtlCol="0" anchor="t" anchorCtr="0">
            <a:spAutoFit/>
          </a:bodyPr>
          <a:lstStyle/>
          <a:p>
            <a:pPr marL="342900" indent="-342900">
              <a:buClr>
                <a:schemeClr val="accent1"/>
              </a:buClr>
              <a:buFont typeface="Arial" panose="020B0604020202020204" pitchFamily="34" charset="0"/>
              <a:buChar char="•"/>
            </a:pPr>
            <a:r>
              <a:rPr lang="de-DE" sz="1400" dirty="0">
                <a:solidFill>
                  <a:srgbClr val="5F5F64"/>
                </a:solidFill>
              </a:rPr>
              <a:t>kostenfreie App</a:t>
            </a:r>
            <a:br>
              <a:rPr lang="de-DE" sz="1400" dirty="0">
                <a:solidFill>
                  <a:srgbClr val="5F5F64"/>
                </a:solidFill>
              </a:rPr>
            </a:br>
            <a:endParaRPr lang="de-DE" sz="1400" dirty="0">
              <a:solidFill>
                <a:srgbClr val="5F5F64"/>
              </a:solidFill>
            </a:endParaRPr>
          </a:p>
          <a:p>
            <a:pPr marL="342900" indent="-342900">
              <a:buClr>
                <a:schemeClr val="accent1"/>
              </a:buClr>
              <a:buFont typeface="Arial" panose="020B0604020202020204" pitchFamily="34" charset="0"/>
              <a:buChar char="•"/>
            </a:pPr>
            <a:r>
              <a:rPr lang="de-DE" sz="1400" dirty="0">
                <a:solidFill>
                  <a:srgbClr val="5F5F64"/>
                </a:solidFill>
              </a:rPr>
              <a:t>Voreingestellte Alarm-Schwellenwerte, basierend auf Maschinengröße </a:t>
            </a:r>
            <a:r>
              <a:rPr lang="de-DE" sz="1400">
                <a:solidFill>
                  <a:srgbClr val="5F5F64"/>
                </a:solidFill>
              </a:rPr>
              <a:t>und Drehzahl </a:t>
            </a:r>
            <a:r>
              <a:rPr lang="de-DE" sz="1400" dirty="0">
                <a:solidFill>
                  <a:srgbClr val="5F5F64"/>
                </a:solidFill>
              </a:rPr>
              <a:t>oder selbst wählbar </a:t>
            </a:r>
            <a:br>
              <a:rPr lang="de-DE" sz="1400" dirty="0">
                <a:solidFill>
                  <a:srgbClr val="5F5F64"/>
                </a:solidFill>
              </a:rPr>
            </a:br>
            <a:endParaRPr lang="de-DE" sz="1400" dirty="0">
              <a:solidFill>
                <a:srgbClr val="5F5F64"/>
              </a:solidFill>
            </a:endParaRPr>
          </a:p>
          <a:p>
            <a:pPr marL="342900" indent="-342900">
              <a:buClr>
                <a:schemeClr val="accent1"/>
              </a:buClr>
              <a:buFont typeface="Arial" panose="020B0604020202020204" pitchFamily="34" charset="0"/>
              <a:buChar char="•"/>
            </a:pPr>
            <a:r>
              <a:rPr lang="de-DE" sz="1400" dirty="0">
                <a:solidFill>
                  <a:srgbClr val="5F5F64"/>
                </a:solidFill>
              </a:rPr>
              <a:t>Daten des </a:t>
            </a:r>
            <a:r>
              <a:rPr lang="de-DE" sz="1400" dirty="0" err="1">
                <a:solidFill>
                  <a:srgbClr val="5F5F64"/>
                </a:solidFill>
              </a:rPr>
              <a:t>QuickCollect</a:t>
            </a:r>
            <a:r>
              <a:rPr lang="de-DE" sz="1400" dirty="0">
                <a:solidFill>
                  <a:srgbClr val="5F5F64"/>
                </a:solidFill>
              </a:rPr>
              <a:t> Sensors können auf einem Android Gerät / iPhone oder </a:t>
            </a:r>
            <a:r>
              <a:rPr lang="de-DE" sz="1400" dirty="0" err="1">
                <a:solidFill>
                  <a:srgbClr val="5F5F64"/>
                </a:solidFill>
              </a:rPr>
              <a:t>iWatch</a:t>
            </a:r>
            <a:r>
              <a:rPr lang="de-DE" sz="1400" dirty="0">
                <a:solidFill>
                  <a:srgbClr val="5F5F64"/>
                </a:solidFill>
              </a:rPr>
              <a:t> angezeigt werden</a:t>
            </a:r>
          </a:p>
          <a:p>
            <a:pPr marL="342900" indent="-342900">
              <a:buClr>
                <a:schemeClr val="accent1"/>
              </a:buClr>
              <a:buFont typeface="Arial" panose="020B0604020202020204" pitchFamily="34" charset="0"/>
              <a:buChar char="•"/>
            </a:pPr>
            <a:endParaRPr lang="de-DE" sz="1400" dirty="0">
              <a:solidFill>
                <a:srgbClr val="5F5F64"/>
              </a:solidFill>
            </a:endParaRPr>
          </a:p>
          <a:p>
            <a:pPr marL="342900" indent="-342900">
              <a:buClr>
                <a:schemeClr val="accent1"/>
              </a:buClr>
              <a:buFont typeface="Arial" panose="020B0604020202020204" pitchFamily="34" charset="0"/>
              <a:buChar char="•"/>
            </a:pPr>
            <a:r>
              <a:rPr lang="de-DE" sz="1400" dirty="0">
                <a:solidFill>
                  <a:srgbClr val="5F5F64"/>
                </a:solidFill>
              </a:rPr>
              <a:t>‘Live’-Anzeige </a:t>
            </a:r>
            <a:r>
              <a:rPr lang="de-DE" sz="1400">
                <a:solidFill>
                  <a:srgbClr val="5F5F64"/>
                </a:solidFill>
              </a:rPr>
              <a:t>von Summenwerten für Schwinggeschwindigkeit</a:t>
            </a:r>
            <a:r>
              <a:rPr lang="de-DE" sz="1400" dirty="0">
                <a:solidFill>
                  <a:srgbClr val="5F5F64"/>
                </a:solidFill>
              </a:rPr>
              <a:t>, Hüllkurvenbeschleunigung </a:t>
            </a:r>
            <a:r>
              <a:rPr lang="de-DE" sz="1400">
                <a:solidFill>
                  <a:srgbClr val="5F5F64"/>
                </a:solidFill>
              </a:rPr>
              <a:t>und Temperatur</a:t>
            </a:r>
          </a:p>
          <a:p>
            <a:pPr marL="342900" indent="-342900">
              <a:buClr>
                <a:schemeClr val="accent1"/>
              </a:buClr>
              <a:buFont typeface="Arial" panose="020B0604020202020204" pitchFamily="34" charset="0"/>
              <a:buChar char="•"/>
            </a:pPr>
            <a:endParaRPr lang="de-DE" sz="1400">
              <a:solidFill>
                <a:srgbClr val="5F5F64"/>
              </a:solidFill>
            </a:endParaRPr>
          </a:p>
          <a:p>
            <a:pPr marL="342900" indent="-342900">
              <a:buClr>
                <a:schemeClr val="accent1"/>
              </a:buClr>
              <a:buFont typeface="Arial" panose="020B0604020202020204" pitchFamily="34" charset="0"/>
              <a:buChar char="•"/>
            </a:pPr>
            <a:r>
              <a:rPr lang="de-DE" sz="1400">
                <a:solidFill>
                  <a:srgbClr val="5F5F64"/>
                </a:solidFill>
              </a:rPr>
              <a:t>Aufzeichnung von Schwinggeschwindigkeitsspektren und Hüllkurvenspektren</a:t>
            </a:r>
            <a:br>
              <a:rPr lang="de-DE" sz="1400" dirty="0">
                <a:solidFill>
                  <a:srgbClr val="5F5F64"/>
                </a:solidFill>
              </a:rPr>
            </a:br>
            <a:endParaRPr lang="de-DE" sz="1400" dirty="0">
              <a:solidFill>
                <a:srgbClr val="5F5F64"/>
              </a:solidFill>
            </a:endParaRPr>
          </a:p>
          <a:p>
            <a:pPr marL="342900" indent="-342900">
              <a:buClr>
                <a:schemeClr val="accent1"/>
              </a:buClr>
              <a:buFont typeface="Arial" panose="020B0604020202020204" pitchFamily="34" charset="0"/>
              <a:buChar char="•"/>
            </a:pPr>
            <a:r>
              <a:rPr lang="de-DE" sz="1400" dirty="0">
                <a:solidFill>
                  <a:srgbClr val="5F5F64"/>
                </a:solidFill>
              </a:rPr>
              <a:t>Daten können per Mail in einer .</a:t>
            </a:r>
            <a:r>
              <a:rPr lang="de-DE" sz="1400" dirty="0" err="1">
                <a:solidFill>
                  <a:srgbClr val="5F5F64"/>
                </a:solidFill>
              </a:rPr>
              <a:t>csv</a:t>
            </a:r>
            <a:r>
              <a:rPr lang="de-DE" sz="1400" dirty="0">
                <a:solidFill>
                  <a:srgbClr val="5F5F64"/>
                </a:solidFill>
              </a:rPr>
              <a:t> Datei </a:t>
            </a:r>
            <a:r>
              <a:rPr lang="de-DE" sz="1400">
                <a:solidFill>
                  <a:srgbClr val="5F5F64"/>
                </a:solidFill>
              </a:rPr>
              <a:t>weitergeleitet werden</a:t>
            </a:r>
          </a:p>
          <a:p>
            <a:pPr marL="342900" indent="-342900">
              <a:buClr>
                <a:schemeClr val="accent1"/>
              </a:buClr>
              <a:buFont typeface="Arial" panose="020B0604020202020204" pitchFamily="34" charset="0"/>
              <a:buChar char="•"/>
            </a:pPr>
            <a:endParaRPr lang="de-DE" sz="1400">
              <a:solidFill>
                <a:srgbClr val="5F5F64"/>
              </a:solidFill>
            </a:endParaRPr>
          </a:p>
          <a:p>
            <a:pPr marL="342900" indent="-342900">
              <a:buClr>
                <a:schemeClr val="accent1"/>
              </a:buClr>
              <a:buFont typeface="Arial" panose="020B0604020202020204" pitchFamily="34" charset="0"/>
              <a:buChar char="•"/>
            </a:pPr>
            <a:r>
              <a:rPr lang="de-DE" sz="1400">
                <a:solidFill>
                  <a:srgbClr val="5F5F64"/>
                </a:solidFill>
              </a:rPr>
              <a:t>Daten können in Excel oder der SKF ARM-Software weiterverarbeitet werden</a:t>
            </a:r>
            <a:endParaRPr lang="de-DE" sz="1400" dirty="0">
              <a:solidFill>
                <a:srgbClr val="5F5F64"/>
              </a:solidFill>
            </a:endParaRPr>
          </a:p>
        </p:txBody>
      </p:sp>
      <p:grpSp>
        <p:nvGrpSpPr>
          <p:cNvPr id="12" name="Group 11"/>
          <p:cNvGrpSpPr/>
          <p:nvPr/>
        </p:nvGrpSpPr>
        <p:grpSpPr>
          <a:xfrm>
            <a:off x="6876256" y="4543234"/>
            <a:ext cx="1512168" cy="1585378"/>
            <a:chOff x="1403648" y="4349331"/>
            <a:chExt cx="1996783" cy="2033199"/>
          </a:xfrm>
        </p:grpSpPr>
        <p:pic>
          <p:nvPicPr>
            <p:cNvPr id="1945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3648" y="4349331"/>
              <a:ext cx="1996783" cy="203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690738" y="4916021"/>
              <a:ext cx="634483" cy="1140867"/>
              <a:chOff x="683568" y="4919628"/>
              <a:chExt cx="634483" cy="1140867"/>
            </a:xfrm>
          </p:grpSpPr>
          <p:sp>
            <p:nvSpPr>
              <p:cNvPr id="9" name="Rounded Rectangle 8"/>
              <p:cNvSpPr/>
              <p:nvPr/>
            </p:nvSpPr>
            <p:spPr>
              <a:xfrm>
                <a:off x="716692" y="4973574"/>
                <a:ext cx="578919" cy="1025763"/>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rmAutofit/>
              </a:bodyPr>
              <a:lstStyle/>
              <a:p>
                <a:pPr algn="ctr"/>
                <a:endParaRPr lang="en-US" sz="2000" noProof="0" dirty="0">
                  <a:solidFill>
                    <a:schemeClr val="tx2"/>
                  </a:solidFill>
                </a:endParaRPr>
              </a:p>
            </p:txBody>
          </p:sp>
          <p:pic>
            <p:nvPicPr>
              <p:cNvPr id="19462" name="Picture 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3568" y="4926383"/>
                <a:ext cx="634483" cy="113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flipV="1">
                <a:off x="683568" y="4919628"/>
                <a:ext cx="577804" cy="53946"/>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3568" y="5999337"/>
                <a:ext cx="612043" cy="61158"/>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8224" y="207840"/>
            <a:ext cx="2447931" cy="4335394"/>
          </a:xfrm>
          <a:prstGeom prst="rect">
            <a:avLst/>
          </a:prstGeom>
          <a:ln w="9525">
            <a:solidFill>
              <a:schemeClr val="accent1"/>
            </a:solidFill>
          </a:ln>
        </p:spPr>
      </p:pic>
    </p:spTree>
    <p:extLst>
      <p:ext uri="{BB962C8B-B14F-4D97-AF65-F5344CB8AC3E}">
        <p14:creationId xmlns:p14="http://schemas.microsoft.com/office/powerpoint/2010/main" val="160068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5"/>
          </p:nvPr>
        </p:nvSpPr>
        <p:spPr/>
        <p:txBody>
          <a:bodyPr/>
          <a:lstStyle/>
          <a:p>
            <a:fld id="{C1B36622-9FF3-884B-B3E4-E43E5D67EA86}" type="datetime3">
              <a:rPr lang="sv-SE" smtClean="0"/>
              <a:t>17-05-08</a:t>
            </a:fld>
            <a:endParaRPr lang="en-GB" dirty="0"/>
          </a:p>
        </p:txBody>
      </p:sp>
      <p:sp>
        <p:nvSpPr>
          <p:cNvPr id="3" name="Slide Number Placeholder 2"/>
          <p:cNvSpPr>
            <a:spLocks noGrp="1"/>
          </p:cNvSpPr>
          <p:nvPr>
            <p:ph type="sldNum" sz="quarter" idx="12"/>
          </p:nvPr>
        </p:nvSpPr>
        <p:spPr/>
        <p:txBody>
          <a:bodyPr/>
          <a:lstStyle/>
          <a:p>
            <a:r>
              <a:rPr lang="en-GB"/>
              <a:t>Slide </a:t>
            </a:r>
            <a:fld id="{F29293AB-9AE5-4A3A-8BD1-7FB6AD59B413}" type="slidenum">
              <a:rPr lang="en-GB" smtClean="0"/>
              <a:pPr/>
              <a:t>11</a:t>
            </a:fld>
            <a:endParaRPr lang="en-GB" dirty="0"/>
          </a:p>
        </p:txBody>
      </p:sp>
      <p:sp>
        <p:nvSpPr>
          <p:cNvPr id="4" name="Title 3"/>
          <p:cNvSpPr>
            <a:spLocks noGrp="1"/>
          </p:cNvSpPr>
          <p:nvPr>
            <p:ph type="title"/>
          </p:nvPr>
        </p:nvSpPr>
        <p:spPr>
          <a:xfrm>
            <a:off x="431984" y="188640"/>
            <a:ext cx="7992000" cy="1329595"/>
          </a:xfrm>
        </p:spPr>
        <p:txBody>
          <a:bodyPr/>
          <a:lstStyle/>
          <a:p>
            <a:r>
              <a:rPr lang="en-US"/>
              <a:t>Aufnahme von Schwinggeschwindigkeits- und Hüllkurvenbeschleunigungsspektren</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1556792"/>
            <a:ext cx="4464496" cy="2523203"/>
          </a:xfrm>
          <a:prstGeom prst="rect">
            <a:avLst/>
          </a:prstGeom>
          <a:ln>
            <a:solidFill>
              <a:schemeClr val="accent1"/>
            </a:solidFill>
          </a:ln>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984" y="3573016"/>
            <a:ext cx="4482481" cy="2523203"/>
          </a:xfrm>
          <a:prstGeom prst="rect">
            <a:avLst/>
          </a:prstGeom>
          <a:ln>
            <a:solidFill>
              <a:schemeClr val="accent1"/>
            </a:solidFill>
          </a:ln>
        </p:spPr>
      </p:pic>
    </p:spTree>
    <p:extLst>
      <p:ext uri="{BB962C8B-B14F-4D97-AF65-F5344CB8AC3E}">
        <p14:creationId xmlns:p14="http://schemas.microsoft.com/office/powerpoint/2010/main" val="206611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504000"/>
            <a:ext cx="7992000" cy="443198"/>
          </a:xfrm>
        </p:spPr>
        <p:txBody>
          <a:bodyPr/>
          <a:lstStyle/>
          <a:p>
            <a:r>
              <a:rPr lang="en-GB" dirty="0"/>
              <a:t>SKF </a:t>
            </a:r>
            <a:r>
              <a:rPr lang="en-GB" dirty="0" err="1"/>
              <a:t>DataCollect</a:t>
            </a:r>
            <a:r>
              <a:rPr lang="en-GB" dirty="0"/>
              <a:t> App</a:t>
            </a:r>
            <a:endParaRPr lang="en-US" dirty="0"/>
          </a:p>
        </p:txBody>
      </p:sp>
      <p:sp>
        <p:nvSpPr>
          <p:cNvPr id="3" name="Content Placeholder 2"/>
          <p:cNvSpPr>
            <a:spLocks noGrp="1"/>
          </p:cNvSpPr>
          <p:nvPr>
            <p:ph idx="1"/>
          </p:nvPr>
        </p:nvSpPr>
        <p:spPr>
          <a:xfrm>
            <a:off x="457200" y="1163638"/>
            <a:ext cx="8507288" cy="5145682"/>
          </a:xfrm>
        </p:spPr>
        <p:txBody>
          <a:bodyPr>
            <a:normAutofit/>
          </a:bodyPr>
          <a:lstStyle/>
          <a:p>
            <a:pPr lvl="1"/>
            <a:r>
              <a:rPr lang="de-DE" sz="2200" dirty="0"/>
              <a:t>SKF </a:t>
            </a:r>
            <a:r>
              <a:rPr lang="de-DE" sz="2200" dirty="0" err="1"/>
              <a:t>DataCollect</a:t>
            </a:r>
            <a:r>
              <a:rPr lang="de-DE" sz="2200" dirty="0"/>
              <a:t> erlaubt es dem Nutzer Maschinenzustandsdaten zu erfassen und zu analysieren</a:t>
            </a:r>
            <a:endParaRPr lang="de-DE" dirty="0"/>
          </a:p>
          <a:p>
            <a:pPr lvl="2">
              <a:buSzPct val="103000"/>
              <a:buFont typeface="Arial" panose="020B0604020202020204" pitchFamily="34" charset="0"/>
              <a:buChar char="•"/>
            </a:pPr>
            <a:r>
              <a:rPr lang="de-DE" dirty="0"/>
              <a:t>Erhalten Sie Feedback zu Betriebszuständen: Messungsunterstützung und Hilfe bei der anschließenden Diagnose</a:t>
            </a:r>
          </a:p>
          <a:p>
            <a:pPr lvl="2">
              <a:buSzPct val="103000"/>
              <a:buFont typeface="Arial" panose="020B0604020202020204" pitchFamily="34" charset="0"/>
              <a:buChar char="•"/>
            </a:pPr>
            <a:r>
              <a:rPr lang="de-DE" dirty="0"/>
              <a:t>Halten Sie Daten mit der Kamera oder als Aufnahme fest</a:t>
            </a:r>
          </a:p>
          <a:p>
            <a:pPr lvl="2">
              <a:buSzPct val="103000"/>
              <a:buFont typeface="Arial" panose="020B0604020202020204" pitchFamily="34" charset="0"/>
              <a:buChar char="•"/>
            </a:pPr>
            <a:r>
              <a:rPr lang="de-DE" dirty="0"/>
              <a:t>Kundenspezifische Fragen und Antworten</a:t>
            </a:r>
          </a:p>
          <a:p>
            <a:pPr lvl="2">
              <a:buSzPct val="103000"/>
              <a:buFont typeface="Arial" panose="020B0604020202020204" pitchFamily="34" charset="0"/>
              <a:buChar char="•"/>
            </a:pPr>
            <a:r>
              <a:rPr lang="de-DE" dirty="0"/>
              <a:t>Sicherer Log-in durch Datum- und Zeitstempel</a:t>
            </a:r>
          </a:p>
          <a:p>
            <a:pPr lvl="2">
              <a:buSzPct val="103000"/>
              <a:buFont typeface="Arial" panose="020B0604020202020204" pitchFamily="34" charset="0"/>
              <a:buChar char="•"/>
            </a:pPr>
            <a:r>
              <a:rPr lang="de-DE" dirty="0"/>
              <a:t>Art der Anfrage: </a:t>
            </a:r>
          </a:p>
          <a:p>
            <a:pPr lvl="3">
              <a:buSzPct val="103000"/>
            </a:pPr>
            <a:r>
              <a:rPr lang="de-DE" dirty="0"/>
              <a:t>Berechnung</a:t>
            </a:r>
          </a:p>
          <a:p>
            <a:pPr lvl="3">
              <a:buSzPct val="103000"/>
            </a:pPr>
            <a:r>
              <a:rPr lang="de-DE" dirty="0"/>
              <a:t>Schieberegler</a:t>
            </a:r>
          </a:p>
          <a:p>
            <a:pPr lvl="3">
              <a:buSzPct val="103000"/>
            </a:pPr>
            <a:r>
              <a:rPr lang="de-DE" dirty="0"/>
              <a:t>Liste, Tabelle</a:t>
            </a:r>
          </a:p>
          <a:p>
            <a:pPr lvl="3">
              <a:buSzPct val="103000"/>
            </a:pPr>
            <a:r>
              <a:rPr lang="de-DE" dirty="0"/>
              <a:t>Mehrfach- oder Einfachauswahl</a:t>
            </a:r>
          </a:p>
          <a:p>
            <a:pPr lvl="3">
              <a:buSzPct val="103000"/>
            </a:pPr>
            <a:r>
              <a:rPr lang="de-DE" dirty="0"/>
              <a:t>Signatur</a:t>
            </a:r>
          </a:p>
          <a:p>
            <a:pPr lvl="3">
              <a:buSzPct val="103000"/>
            </a:pPr>
            <a:r>
              <a:rPr lang="de-DE" dirty="0"/>
              <a:t>Text, Foto, Sprachaufnahme</a:t>
            </a:r>
          </a:p>
          <a:p>
            <a:pPr lvl="2">
              <a:buSzPct val="103000"/>
              <a:buFont typeface="Arial" panose="020B0604020202020204" pitchFamily="34" charset="0"/>
              <a:buChar char="•"/>
            </a:pPr>
            <a:r>
              <a:rPr lang="de-DE" dirty="0"/>
              <a:t>Berichte</a:t>
            </a:r>
          </a:p>
          <a:p>
            <a:pPr lvl="2">
              <a:buSzPct val="103000"/>
              <a:buFont typeface="Arial" panose="020B0604020202020204" pitchFamily="34" charset="0"/>
              <a:buChar char="•"/>
            </a:pPr>
            <a:r>
              <a:rPr lang="de-DE" dirty="0"/>
              <a:t>Anschluss zur Cloud-basierten SKF @</a:t>
            </a:r>
            <a:r>
              <a:rPr lang="de-DE" dirty="0" err="1"/>
              <a:t>ptitude</a:t>
            </a:r>
            <a:r>
              <a:rPr lang="de-DE" dirty="0"/>
              <a:t> Analyst Software</a:t>
            </a:r>
          </a:p>
          <a:p>
            <a:pPr lvl="2">
              <a:buSzPct val="103000"/>
              <a:buFont typeface="Arial" panose="020B0604020202020204" pitchFamily="34" charset="0"/>
              <a:buChar char="•"/>
            </a:pPr>
            <a:endParaRPr lang="de-DE" dirty="0"/>
          </a:p>
          <a:p>
            <a:pPr marL="0" lvl="1" indent="0">
              <a:buNone/>
            </a:pPr>
            <a:endParaRPr lang="de-DE" dirty="0"/>
          </a:p>
        </p:txBody>
      </p:sp>
      <p:sp>
        <p:nvSpPr>
          <p:cNvPr id="5" name="Slide Number Placeholder 4"/>
          <p:cNvSpPr>
            <a:spLocks noGrp="1"/>
          </p:cNvSpPr>
          <p:nvPr>
            <p:ph type="sldNum" sz="quarter" idx="12"/>
          </p:nvPr>
        </p:nvSpPr>
        <p:spPr/>
        <p:txBody>
          <a:bodyPr/>
          <a:lstStyle/>
          <a:p>
            <a:r>
              <a:rPr lang="en-GB" dirty="0"/>
              <a:t>Slide </a:t>
            </a:r>
            <a:fld id="{F29293AB-9AE5-4A3A-8BD1-7FB6AD59B413}" type="slidenum">
              <a:rPr lang="en-GB" smtClean="0"/>
              <a:pPr/>
              <a:t>12</a:t>
            </a:fld>
            <a:endParaRPr lang="en-GB" dirty="0"/>
          </a:p>
        </p:txBody>
      </p:sp>
      <p:grpSp>
        <p:nvGrpSpPr>
          <p:cNvPr id="4" name="Group 3"/>
          <p:cNvGrpSpPr/>
          <p:nvPr/>
        </p:nvGrpSpPr>
        <p:grpSpPr>
          <a:xfrm>
            <a:off x="5004048" y="3590139"/>
            <a:ext cx="3744416" cy="1999101"/>
            <a:chOff x="5004048" y="3140968"/>
            <a:chExt cx="3744416" cy="1999101"/>
          </a:xfrm>
        </p:grpSpPr>
        <p:grpSp>
          <p:nvGrpSpPr>
            <p:cNvPr id="11" name="Group 10"/>
            <p:cNvGrpSpPr/>
            <p:nvPr/>
          </p:nvGrpSpPr>
          <p:grpSpPr>
            <a:xfrm>
              <a:off x="5004048" y="3140968"/>
              <a:ext cx="3744416" cy="1999101"/>
              <a:chOff x="-7721" y="1693333"/>
              <a:chExt cx="7159284" cy="3947893"/>
            </a:xfrm>
          </p:grpSpPr>
          <p:pic>
            <p:nvPicPr>
              <p:cNvPr id="6" name="image-3.png"/>
              <p:cNvPicPr/>
              <p:nvPr/>
            </p:nvPicPr>
            <p:blipFill>
              <a:blip r:embed="rId4" cstate="screen">
                <a:extLst>
                  <a:ext uri="{28A0092B-C50C-407E-A947-70E740481C1C}">
                    <a14:useLocalDpi xmlns:a14="http://schemas.microsoft.com/office/drawing/2010/main"/>
                  </a:ext>
                </a:extLst>
              </a:blip>
              <a:stretch>
                <a:fillRect/>
              </a:stretch>
            </p:blipFill>
            <p:spPr>
              <a:xfrm>
                <a:off x="-7721" y="1693333"/>
                <a:ext cx="3309721" cy="3947893"/>
              </a:xfrm>
              <a:prstGeom prst="rect">
                <a:avLst/>
              </a:prstGeom>
              <a:ln w="12700">
                <a:miter lim="400000"/>
              </a:ln>
            </p:spPr>
          </p:pic>
          <p:grpSp>
            <p:nvGrpSpPr>
              <p:cNvPr id="7" name="Group 6"/>
              <p:cNvGrpSpPr/>
              <p:nvPr/>
            </p:nvGrpSpPr>
            <p:grpSpPr>
              <a:xfrm>
                <a:off x="3056771" y="3086662"/>
                <a:ext cx="1654626" cy="839755"/>
                <a:chOff x="2970293" y="3096379"/>
                <a:chExt cx="1654626" cy="839755"/>
              </a:xfrm>
            </p:grpSpPr>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70293" y="3096379"/>
                  <a:ext cx="776207" cy="83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84084" y="3096379"/>
                  <a:ext cx="740835" cy="83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9063" y="1846042"/>
                <a:ext cx="2222500" cy="3689351"/>
              </a:xfrm>
              <a:prstGeom prst="rect">
                <a:avLst/>
              </a:prstGeom>
            </p:spPr>
          </p:pic>
        </p:grpSp>
        <p:grpSp>
          <p:nvGrpSpPr>
            <p:cNvPr id="12" name="Group 11"/>
            <p:cNvGrpSpPr/>
            <p:nvPr/>
          </p:nvGrpSpPr>
          <p:grpSpPr>
            <a:xfrm>
              <a:off x="7542227" y="3226558"/>
              <a:ext cx="1206237" cy="1859922"/>
              <a:chOff x="6549202" y="3717032"/>
              <a:chExt cx="1479182" cy="2455443"/>
            </a:xfrm>
          </p:grpSpPr>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49202" y="3717032"/>
                <a:ext cx="1479182" cy="2455443"/>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23370" y="4149080"/>
                <a:ext cx="1182344" cy="1728192"/>
              </a:xfrm>
              <a:prstGeom prst="rect">
                <a:avLst/>
              </a:prstGeom>
            </p:spPr>
          </p:pic>
        </p:grpSp>
      </p:grpSp>
    </p:spTree>
    <p:custDataLst>
      <p:tags r:id="rId1"/>
    </p:custDataLst>
    <p:extLst>
      <p:ext uri="{BB962C8B-B14F-4D97-AF65-F5344CB8AC3E}">
        <p14:creationId xmlns:p14="http://schemas.microsoft.com/office/powerpoint/2010/main" val="378041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504000"/>
            <a:ext cx="7992000" cy="443198"/>
          </a:xfrm>
        </p:spPr>
        <p:txBody>
          <a:bodyPr/>
          <a:lstStyle/>
          <a:p>
            <a:r>
              <a:rPr lang="en-US" dirty="0"/>
              <a:t>Web-</a:t>
            </a:r>
            <a:r>
              <a:rPr lang="en-US" dirty="0" err="1"/>
              <a:t>Oberfläche</a:t>
            </a:r>
            <a:endParaRPr lang="en-US" dirty="0"/>
          </a:p>
        </p:txBody>
      </p:sp>
      <p:pic>
        <p:nvPicPr>
          <p:cNvPr id="6" name="image-12.png"/>
          <p:cNvPicPr/>
          <p:nvPr/>
        </p:nvPicPr>
        <p:blipFill>
          <a:blip r:embed="rId4" cstate="screen">
            <a:extLst>
              <a:ext uri="{28A0092B-C50C-407E-A947-70E740481C1C}">
                <a14:useLocalDpi xmlns:a14="http://schemas.microsoft.com/office/drawing/2010/main"/>
              </a:ext>
            </a:extLst>
          </a:blip>
          <a:stretch>
            <a:fillRect/>
          </a:stretch>
        </p:blipFill>
        <p:spPr>
          <a:xfrm>
            <a:off x="4932040" y="3795525"/>
            <a:ext cx="4140607" cy="2441787"/>
          </a:xfrm>
          <a:prstGeom prst="rect">
            <a:avLst/>
          </a:prstGeom>
          <a:ln w="12700">
            <a:miter lim="400000"/>
          </a:ln>
        </p:spPr>
      </p:pic>
      <p:sp>
        <p:nvSpPr>
          <p:cNvPr id="3" name="Content Placeholder 2"/>
          <p:cNvSpPr>
            <a:spLocks noGrp="1"/>
          </p:cNvSpPr>
          <p:nvPr>
            <p:ph idx="1"/>
          </p:nvPr>
        </p:nvSpPr>
        <p:spPr>
          <a:xfrm>
            <a:off x="539552" y="1412776"/>
            <a:ext cx="7992000" cy="4140000"/>
          </a:xfrm>
        </p:spPr>
        <p:txBody>
          <a:bodyPr vert="horz" lIns="91440" tIns="45720" rIns="91440" bIns="45720" rtlCol="0" anchor="t">
            <a:normAutofit lnSpcReduction="10000"/>
          </a:bodyPr>
          <a:lstStyle/>
          <a:p>
            <a:pPr lvl="1"/>
            <a:r>
              <a:rPr lang="de-DE" sz="2200" dirty="0"/>
              <a:t>Cloud-basierte Datenspeicherung (Ergebnisse sind innerhalb von Sekunden weltweit verfügbar)</a:t>
            </a:r>
          </a:p>
          <a:p>
            <a:pPr marL="0" lvl="1" indent="0">
              <a:buNone/>
            </a:pPr>
            <a:endParaRPr lang="de-DE" sz="2200" dirty="0"/>
          </a:p>
          <a:p>
            <a:pPr lvl="1"/>
            <a:r>
              <a:rPr lang="de-DE" sz="2200" dirty="0"/>
              <a:t>Cloud-basierte Web-Oberfläche:</a:t>
            </a:r>
            <a:endParaRPr lang="de-DE" dirty="0"/>
          </a:p>
          <a:p>
            <a:pPr lvl="2">
              <a:buSzPct val="103000"/>
              <a:buFont typeface="Arial" panose="020B0604020202020204" pitchFamily="34" charset="0"/>
              <a:buChar char="•"/>
            </a:pPr>
            <a:r>
              <a:rPr lang="de-DE" dirty="0">
                <a:sym typeface="Wingdings" panose="05000000000000000000" pitchFamily="2" charset="2"/>
              </a:rPr>
              <a:t>Verwaltung von Benutzern und Gruppen</a:t>
            </a:r>
            <a:endParaRPr lang="de-DE" dirty="0"/>
          </a:p>
          <a:p>
            <a:pPr lvl="2">
              <a:buSzPct val="103000"/>
              <a:buFont typeface="Arial" panose="020B0604020202020204" pitchFamily="34" charset="0"/>
              <a:buChar char="•"/>
            </a:pPr>
            <a:r>
              <a:rPr lang="de-DE" dirty="0"/>
              <a:t>Fortschrittsverfolgung</a:t>
            </a:r>
          </a:p>
          <a:p>
            <a:pPr lvl="2">
              <a:buSzPct val="103000"/>
              <a:buFont typeface="Arial" panose="020B0604020202020204" pitchFamily="34" charset="0"/>
              <a:buChar char="•"/>
            </a:pPr>
            <a:r>
              <a:rPr lang="de-DE" dirty="0"/>
              <a:t>Berichte</a:t>
            </a:r>
          </a:p>
          <a:p>
            <a:pPr lvl="2">
              <a:buSzPct val="103000"/>
              <a:buFont typeface="Arial" panose="020B0604020202020204" pitchFamily="34" charset="0"/>
              <a:buChar char="•"/>
            </a:pPr>
            <a:endParaRPr lang="de-DE" dirty="0"/>
          </a:p>
          <a:p>
            <a:pPr lvl="1" defTabSz="788988">
              <a:buSzPct val="103000"/>
              <a:tabLst>
                <a:tab pos="3851275" algn="l"/>
              </a:tabLst>
            </a:pPr>
            <a:r>
              <a:rPr lang="de-DE" sz="1800" dirty="0"/>
              <a:t>Erstellung Sie einfach Formulare </a:t>
            </a:r>
            <a:br>
              <a:rPr lang="de-DE" sz="1800" dirty="0"/>
            </a:br>
            <a:r>
              <a:rPr lang="de-DE" sz="1800" dirty="0"/>
              <a:t>um Ihre Instandhaltung zu unter-</a:t>
            </a:r>
            <a:br>
              <a:rPr lang="de-DE" sz="1800" dirty="0"/>
            </a:br>
            <a:r>
              <a:rPr lang="de-DE" sz="1800" dirty="0"/>
              <a:t>stützen, sowie Messunterstützungen,</a:t>
            </a:r>
            <a:br>
              <a:rPr lang="de-DE" sz="1800" dirty="0"/>
            </a:br>
            <a:r>
              <a:rPr lang="de-DE" sz="1800" dirty="0"/>
              <a:t>Hilfe bei der Diagnose und </a:t>
            </a:r>
            <a:br>
              <a:rPr lang="de-DE" sz="1800" dirty="0"/>
            </a:br>
            <a:r>
              <a:rPr lang="de-DE" sz="1800" dirty="0"/>
              <a:t>Korrekturmaßnahmen festzuhalten</a:t>
            </a:r>
            <a:endParaRPr lang="de-DE" dirty="0"/>
          </a:p>
          <a:p>
            <a:pPr marL="918900" lvl="2" indent="-342900">
              <a:buFont typeface="Arial" panose="020B0604020202020204" pitchFamily="34" charset="0"/>
              <a:buChar char="•"/>
            </a:pPr>
            <a:endParaRPr lang="de-DE" dirty="0"/>
          </a:p>
        </p:txBody>
      </p:sp>
      <p:sp>
        <p:nvSpPr>
          <p:cNvPr id="5" name="Slide Number Placeholder 4"/>
          <p:cNvSpPr>
            <a:spLocks noGrp="1"/>
          </p:cNvSpPr>
          <p:nvPr>
            <p:ph type="sldNum" sz="quarter" idx="12"/>
          </p:nvPr>
        </p:nvSpPr>
        <p:spPr/>
        <p:txBody>
          <a:bodyPr/>
          <a:lstStyle/>
          <a:p>
            <a:r>
              <a:rPr lang="en-US" dirty="0"/>
              <a:t>Slide </a:t>
            </a:r>
            <a:fld id="{F29293AB-9AE5-4A3A-8BD1-7FB6AD59B413}" type="slidenum">
              <a:rPr lang="en-US" smtClean="0"/>
              <a:pPr/>
              <a:t>13</a:t>
            </a:fld>
            <a:endParaRPr lang="en-US" dirty="0"/>
          </a:p>
        </p:txBody>
      </p:sp>
      <p:pic>
        <p:nvPicPr>
          <p:cNvPr id="2253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80112" y="2117803"/>
            <a:ext cx="3350765" cy="15992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05333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Clr>
                <a:schemeClr val="accent1"/>
              </a:buClr>
              <a:buFont typeface="Arial" panose="020B0604020202020204" pitchFamily="34" charset="0"/>
              <a:buChar char="•"/>
            </a:pPr>
            <a:r>
              <a:rPr lang="de-DE" dirty="0"/>
              <a:t>Kunden können die bereits existierende @</a:t>
            </a:r>
            <a:r>
              <a:rPr lang="de-DE" dirty="0" err="1"/>
              <a:t>ptitude</a:t>
            </a:r>
            <a:r>
              <a:rPr lang="de-DE" dirty="0"/>
              <a:t> Datenbank mit dem Cloud-basierten @</a:t>
            </a:r>
            <a:r>
              <a:rPr lang="de-DE" dirty="0" err="1"/>
              <a:t>ptitude</a:t>
            </a:r>
            <a:r>
              <a:rPr lang="de-DE" dirty="0"/>
              <a:t> Connect nutzen</a:t>
            </a:r>
          </a:p>
          <a:p>
            <a:pPr marL="342900" indent="-342900">
              <a:buClr>
                <a:schemeClr val="accent1"/>
              </a:buClr>
              <a:buFont typeface="Arial" panose="020B0604020202020204" pitchFamily="34" charset="0"/>
              <a:buChar char="•"/>
            </a:pPr>
            <a:r>
              <a:rPr lang="de-DE" dirty="0"/>
              <a:t>Routinen können direkt an die </a:t>
            </a:r>
            <a:r>
              <a:rPr lang="de-DE" dirty="0" err="1"/>
              <a:t>DataCollect</a:t>
            </a:r>
            <a:r>
              <a:rPr lang="de-DE" dirty="0"/>
              <a:t> App übertragen werden </a:t>
            </a:r>
          </a:p>
          <a:p>
            <a:pPr marL="342900" indent="-342900">
              <a:buClr>
                <a:schemeClr val="accent1"/>
              </a:buClr>
              <a:buFont typeface="Arial" panose="020B0604020202020204" pitchFamily="34" charset="0"/>
              <a:buChar char="•"/>
            </a:pPr>
            <a:r>
              <a:rPr lang="de-DE" dirty="0"/>
              <a:t>Daten vom </a:t>
            </a:r>
            <a:r>
              <a:rPr lang="de-DE" dirty="0" err="1"/>
              <a:t>QuickCollect</a:t>
            </a:r>
            <a:r>
              <a:rPr lang="de-DE" dirty="0"/>
              <a:t> Sensor und der </a:t>
            </a:r>
            <a:r>
              <a:rPr lang="de-DE" dirty="0" err="1"/>
              <a:t>DataCollect</a:t>
            </a:r>
            <a:r>
              <a:rPr lang="de-DE" dirty="0"/>
              <a:t> </a:t>
            </a:r>
            <a:r>
              <a:rPr lang="de-DE" dirty="0" err="1"/>
              <a:t>Spp</a:t>
            </a:r>
            <a:r>
              <a:rPr lang="de-DE" dirty="0"/>
              <a:t> werden zurück zu @</a:t>
            </a:r>
            <a:r>
              <a:rPr lang="de-DE" dirty="0" err="1"/>
              <a:t>ptitude</a:t>
            </a:r>
            <a:r>
              <a:rPr lang="de-DE" dirty="0"/>
              <a:t> übertragen um Trends, Analysen und Berichte zu erstellen</a:t>
            </a:r>
          </a:p>
          <a:p>
            <a:pPr>
              <a:buClr>
                <a:schemeClr val="accent1"/>
              </a:buClr>
            </a:pPr>
            <a:endParaRPr lang="de-DE" dirty="0"/>
          </a:p>
        </p:txBody>
      </p:sp>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a:t>Slide </a:t>
            </a:r>
            <a:fld id="{F29293AB-9AE5-4A3A-8BD1-7FB6AD59B413}" type="slidenum">
              <a:rPr lang="en-GB" smtClean="0"/>
              <a:pPr/>
              <a:t>14</a:t>
            </a:fld>
            <a:endParaRPr lang="en-GB" dirty="0"/>
          </a:p>
        </p:txBody>
      </p:sp>
      <p:sp>
        <p:nvSpPr>
          <p:cNvPr id="5" name="Title 4"/>
          <p:cNvSpPr>
            <a:spLocks noGrp="1"/>
          </p:cNvSpPr>
          <p:nvPr>
            <p:ph type="title"/>
          </p:nvPr>
        </p:nvSpPr>
        <p:spPr>
          <a:xfrm>
            <a:off x="576000" y="504000"/>
            <a:ext cx="7992000" cy="443198"/>
          </a:xfrm>
        </p:spPr>
        <p:txBody>
          <a:bodyPr/>
          <a:lstStyle/>
          <a:p>
            <a:r>
              <a:rPr lang="en-US" dirty="0"/>
              <a:t>@ptitude Analyst Software</a:t>
            </a:r>
          </a:p>
        </p:txBody>
      </p:sp>
    </p:spTree>
    <p:extLst>
      <p:ext uri="{BB962C8B-B14F-4D97-AF65-F5344CB8AC3E}">
        <p14:creationId xmlns:p14="http://schemas.microsoft.com/office/powerpoint/2010/main" val="248160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84168" y="1143509"/>
            <a:ext cx="1871462" cy="1568816"/>
          </a:xfrm>
          <a:prstGeom prst="rect">
            <a:avLst/>
          </a:prstGeom>
          <a:ln w="6350" cap="sq" cmpd="thickThin">
            <a:solidFill>
              <a:srgbClr val="000000"/>
            </a:solidFill>
            <a:prstDash val="solid"/>
            <a:miter lim="800000"/>
          </a:ln>
          <a:effectLst>
            <a:innerShdw blurRad="76200">
              <a:srgbClr val="000000"/>
            </a:innerShdw>
          </a:effectLst>
        </p:spPr>
      </p:pic>
      <p:sp>
        <p:nvSpPr>
          <p:cNvPr id="3" name="Date Placeholder 2"/>
          <p:cNvSpPr>
            <a:spLocks noGrp="1"/>
          </p:cNvSpPr>
          <p:nvPr>
            <p:ph type="dt" sz="half" idx="25"/>
          </p:nvPr>
        </p:nvSpPr>
        <p:spPr/>
        <p:txBody>
          <a:bodyPr/>
          <a:lstStyle/>
          <a:p>
            <a:fld id="{9522FB10-0EBA-E542-BFBD-7EB00856B126}" type="datetime3">
              <a:rPr lang="de-DE" smtClean="0"/>
              <a:t>08/05/17</a:t>
            </a:fld>
            <a:endParaRPr lang="de-DE" dirty="0"/>
          </a:p>
        </p:txBody>
      </p:sp>
      <p:sp>
        <p:nvSpPr>
          <p:cNvPr id="4" name="Slide Number Placeholder 3"/>
          <p:cNvSpPr>
            <a:spLocks noGrp="1"/>
          </p:cNvSpPr>
          <p:nvPr>
            <p:ph type="sldNum" sz="quarter" idx="12"/>
          </p:nvPr>
        </p:nvSpPr>
        <p:spPr/>
        <p:txBody>
          <a:bodyPr/>
          <a:lstStyle/>
          <a:p>
            <a:r>
              <a:rPr lang="de-DE" dirty="0"/>
              <a:t>Slide </a:t>
            </a:r>
            <a:fld id="{F29293AB-9AE5-4A3A-8BD1-7FB6AD59B413}" type="slidenum">
              <a:rPr lang="de-DE" smtClean="0"/>
              <a:pPr/>
              <a:t>15</a:t>
            </a:fld>
            <a:endParaRPr lang="de-DE" dirty="0"/>
          </a:p>
        </p:txBody>
      </p:sp>
      <p:sp>
        <p:nvSpPr>
          <p:cNvPr id="5" name="Title 4"/>
          <p:cNvSpPr>
            <a:spLocks noGrp="1"/>
          </p:cNvSpPr>
          <p:nvPr>
            <p:ph type="title"/>
          </p:nvPr>
        </p:nvSpPr>
        <p:spPr>
          <a:xfrm>
            <a:off x="576000" y="504000"/>
            <a:ext cx="7992000" cy="443198"/>
          </a:xfrm>
        </p:spPr>
        <p:txBody>
          <a:bodyPr/>
          <a:lstStyle/>
          <a:p>
            <a:r>
              <a:rPr lang="en-US" dirty="0" err="1"/>
              <a:t>Anwendungsbeispiel</a:t>
            </a:r>
            <a:r>
              <a:rPr lang="en-US" dirty="0"/>
              <a:t> (</a:t>
            </a:r>
            <a:r>
              <a:rPr lang="en-US" dirty="0" err="1"/>
              <a:t>ohne</a:t>
            </a:r>
            <a:r>
              <a:rPr lang="en-US" dirty="0"/>
              <a:t> @</a:t>
            </a:r>
            <a:r>
              <a:rPr lang="en-US" dirty="0" err="1"/>
              <a:t>ptitude</a:t>
            </a:r>
            <a:r>
              <a:rPr lang="en-US" dirty="0"/>
              <a:t>)</a:t>
            </a:r>
          </a:p>
        </p:txBody>
      </p:sp>
      <p:pic>
        <p:nvPicPr>
          <p:cNvPr id="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0535" y="5355556"/>
            <a:ext cx="3969874" cy="450872"/>
          </a:xfrm>
          <a:prstGeom prst="rect">
            <a:avLst/>
          </a:prstGeom>
          <a:ln w="635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4" name="Rounded Rectangle 53"/>
          <p:cNvSpPr/>
          <p:nvPr/>
        </p:nvSpPr>
        <p:spPr bwMode="auto">
          <a:xfrm>
            <a:off x="3770557" y="2860928"/>
            <a:ext cx="1339704" cy="1864216"/>
          </a:xfrm>
          <a:prstGeom prst="roundRect">
            <a:avLst/>
          </a:prstGeom>
          <a:blipFill>
            <a:blip r:embed="rId4" cstate="screen">
              <a:extLst>
                <a:ext uri="{28A0092B-C50C-407E-A947-70E740481C1C}">
                  <a14:useLocalDpi xmlns:a14="http://schemas.microsoft.com/office/drawing/2010/main"/>
                </a:ext>
              </a:extLst>
            </a:blip>
            <a:stretch>
              <a:fillRect/>
            </a:stretch>
          </a:blipFill>
          <a:ln w="6350" cap="flat" cmpd="sng" algn="ctr">
            <a:solidFill>
              <a:srgbClr val="0066CC"/>
            </a:solidFill>
            <a:prstDash val="solid"/>
            <a:round/>
            <a:headEnd type="none" w="med" len="med"/>
            <a:tailEnd type="none" w="med" len="med"/>
          </a:ln>
          <a:effectLst/>
          <a:extLst/>
        </p:spPr>
        <p:txBody>
          <a:bodyPr vert="horz" wrap="none" lIns="46800" tIns="46800" rIns="46800" bIns="46800" numCol="1" rtlCol="0" anchor="ctr" anchorCtr="0" compatLnSpc="1">
            <a:prstTxWarp prst="textNoShape">
              <a:avLst/>
            </a:prstTxWarp>
          </a:bodyPr>
          <a:lstStyle/>
          <a:p>
            <a:pPr marL="0" marR="0" lvl="0" indent="0" algn="ctr" defTabSz="933450" eaLnBrk="1" fontAlgn="base" latinLnBrk="0" hangingPunct="1">
              <a:lnSpc>
                <a:spcPct val="100000"/>
              </a:lnSpc>
              <a:spcBef>
                <a:spcPct val="50000"/>
              </a:spcBef>
              <a:spcAft>
                <a:spcPct val="0"/>
              </a:spcAft>
              <a:buClrTx/>
              <a:buSzTx/>
              <a:buFontTx/>
              <a:buNone/>
              <a:tabLst/>
              <a:defRPr/>
            </a:pPr>
            <a:endParaRPr kumimoji="0" lang="de-DE" sz="1600" b="0" i="0" u="none" strike="noStrike" kern="0" cap="none" spc="0" normalizeH="0" baseline="0" noProof="0" dirty="0">
              <a:ln>
                <a:noFill/>
              </a:ln>
              <a:solidFill>
                <a:srgbClr val="0066CC"/>
              </a:solidFill>
              <a:effectLst/>
              <a:uLnTx/>
              <a:uFillTx/>
              <a:ea typeface="Simsun (Founder Extended)" pitchFamily="65" charset="-122"/>
            </a:endParaRPr>
          </a:p>
        </p:txBody>
      </p:sp>
      <p:grpSp>
        <p:nvGrpSpPr>
          <p:cNvPr id="55" name="Group 54"/>
          <p:cNvGrpSpPr/>
          <p:nvPr/>
        </p:nvGrpSpPr>
        <p:grpSpPr>
          <a:xfrm>
            <a:off x="1470332" y="1121773"/>
            <a:ext cx="5678453" cy="4908159"/>
            <a:chOff x="1470332" y="1121773"/>
            <a:chExt cx="5678453" cy="4908159"/>
          </a:xfrm>
        </p:grpSpPr>
        <p:sp>
          <p:nvSpPr>
            <p:cNvPr id="56" name="Freeform 55"/>
            <p:cNvSpPr/>
            <p:nvPr/>
          </p:nvSpPr>
          <p:spPr>
            <a:xfrm>
              <a:off x="3491822" y="1121773"/>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Arial"/>
                </a:rPr>
                <a:t>1. Erstellen Sie ein Formular im </a:t>
              </a:r>
              <a:r>
                <a:rPr lang="de-DE" sz="1100" b="1" kern="0" noProof="0" dirty="0">
                  <a:solidFill>
                    <a:srgbClr val="FFFFFF"/>
                  </a:solidFill>
                  <a:latin typeface="Arial"/>
                </a:rPr>
                <a:t>F</a:t>
              </a:r>
              <a:r>
                <a:rPr lang="de-DE" sz="1100" b="1" kern="0" dirty="0" err="1">
                  <a:solidFill>
                    <a:srgbClr val="FFFFFF"/>
                  </a:solidFill>
                  <a:latin typeface="Arial"/>
                </a:rPr>
                <a:t>ormBuilder</a:t>
              </a:r>
              <a:r>
                <a:rPr lang="de-DE" sz="1100" b="1" kern="0" dirty="0">
                  <a:solidFill>
                    <a:srgbClr val="FFFFFF"/>
                  </a:solidFill>
                  <a:latin typeface="Arial"/>
                </a:rPr>
                <a:t> in der </a:t>
              </a:r>
              <a:r>
                <a:rPr kumimoji="0" lang="de-DE" sz="1100" b="1" i="0" u="none" strike="noStrike" kern="0" cap="none" spc="0" normalizeH="0" baseline="0" noProof="0" dirty="0" err="1">
                  <a:ln>
                    <a:noFill/>
                  </a:ln>
                  <a:solidFill>
                    <a:srgbClr val="FFFFFF"/>
                  </a:solidFill>
                  <a:effectLst/>
                  <a:uLnTx/>
                  <a:uFillTx/>
                  <a:latin typeface="Arial"/>
                </a:rPr>
                <a:t>DataCollect</a:t>
              </a:r>
              <a:r>
                <a:rPr kumimoji="0" lang="de-DE" sz="1100" b="1" i="0" u="none" strike="noStrike" kern="0" cap="none" spc="0" normalizeH="0" baseline="0" noProof="0" dirty="0">
                  <a:ln>
                    <a:noFill/>
                  </a:ln>
                  <a:solidFill>
                    <a:srgbClr val="FFFFFF"/>
                  </a:solidFill>
                  <a:effectLst/>
                  <a:uLnTx/>
                  <a:uFillTx/>
                  <a:latin typeface="Arial"/>
                </a:rPr>
                <a:t> Web Oberfläche</a:t>
              </a:r>
            </a:p>
          </p:txBody>
        </p:sp>
        <p:sp>
          <p:nvSpPr>
            <p:cNvPr id="57" name="Freeform 56"/>
            <p:cNvSpPr/>
            <p:nvPr/>
          </p:nvSpPr>
          <p:spPr>
            <a:xfrm>
              <a:off x="2184038" y="1653302"/>
              <a:ext cx="4251041" cy="4251041"/>
            </a:xfrm>
            <a:custGeom>
              <a:avLst/>
              <a:gdLst/>
              <a:ahLst/>
              <a:cxnLst/>
              <a:rect l="0" t="0" r="0" b="0"/>
              <a:pathLst>
                <a:path>
                  <a:moveTo>
                    <a:pt x="3162757" y="270263"/>
                  </a:moveTo>
                  <a:arcTo wR="2125520" hR="2125520" stAng="17952520" swAng="1212991"/>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58" name="Freeform 57"/>
            <p:cNvSpPr/>
            <p:nvPr/>
          </p:nvSpPr>
          <p:spPr>
            <a:xfrm>
              <a:off x="5513313" y="2590472"/>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lvl="0" defTabSz="488950">
                <a:lnSpc>
                  <a:spcPct val="90000"/>
                </a:lnSpc>
                <a:spcBef>
                  <a:spcPct val="0"/>
                </a:spcBef>
                <a:spcAft>
                  <a:spcPct val="35000"/>
                </a:spcAft>
                <a:defRPr/>
              </a:pPr>
              <a:r>
                <a:rPr kumimoji="0" lang="de-DE" sz="1100" b="1" i="0" u="none" strike="noStrike" kern="0" cap="none" spc="0" normalizeH="0" baseline="0" noProof="0" dirty="0">
                  <a:ln>
                    <a:noFill/>
                  </a:ln>
                  <a:solidFill>
                    <a:srgbClr val="FFFFFF"/>
                  </a:solidFill>
                  <a:effectLst/>
                  <a:uLnTx/>
                  <a:uFillTx/>
                  <a:latin typeface="Arial"/>
                </a:rPr>
                <a:t>2. Synchronisierung </a:t>
              </a:r>
              <a:r>
                <a:rPr lang="de-DE" sz="1100" b="1" kern="0" dirty="0">
                  <a:solidFill>
                    <a:srgbClr val="FFFFFF"/>
                  </a:solidFill>
                  <a:latin typeface="Arial"/>
                </a:rPr>
                <a:t>der</a:t>
              </a:r>
              <a:r>
                <a:rPr kumimoji="0" lang="de-DE" sz="1100" b="1" i="0" u="none" strike="noStrike" kern="0" cap="none" spc="0" normalizeH="0" baseline="0" noProof="0" dirty="0">
                  <a:ln>
                    <a:noFill/>
                  </a:ln>
                  <a:solidFill>
                    <a:srgbClr val="FFFFFF"/>
                  </a:solidFill>
                  <a:effectLst/>
                  <a:uLnTx/>
                  <a:uFillTx/>
                  <a:latin typeface="Arial"/>
                </a:rPr>
                <a:t> </a:t>
              </a:r>
              <a:r>
                <a:rPr kumimoji="0" lang="de-DE" sz="1100" b="1" i="0" u="none" strike="noStrike" kern="0" cap="none" spc="0" normalizeH="0" baseline="0" noProof="0" dirty="0" err="1">
                  <a:ln>
                    <a:noFill/>
                  </a:ln>
                  <a:solidFill>
                    <a:srgbClr val="FFFFFF"/>
                  </a:solidFill>
                  <a:effectLst/>
                  <a:uLnTx/>
                  <a:uFillTx/>
                  <a:latin typeface="Arial"/>
                </a:rPr>
                <a:t>DataCollect</a:t>
              </a:r>
              <a:r>
                <a:rPr kumimoji="0" lang="de-DE" sz="1100" b="1" i="0" u="none" strike="noStrike" kern="0" cap="none" spc="0" normalizeH="0" baseline="0" noProof="0" dirty="0">
                  <a:ln>
                    <a:noFill/>
                  </a:ln>
                  <a:solidFill>
                    <a:srgbClr val="FFFFFF"/>
                  </a:solidFill>
                  <a:effectLst/>
                  <a:uLnTx/>
                  <a:uFillTx/>
                  <a:latin typeface="Arial"/>
                </a:rPr>
                <a:t> A</a:t>
              </a:r>
              <a:r>
                <a:rPr lang="de-DE" sz="1100" b="1" kern="0" dirty="0">
                  <a:solidFill>
                    <a:srgbClr val="FFFFFF"/>
                  </a:solidFill>
                </a:rPr>
                <a:t>pp via WiFi auf einem</a:t>
              </a:r>
              <a:r>
                <a:rPr kumimoji="0" lang="de-DE" sz="1100" b="1" i="0" u="none" strike="noStrike" kern="0" cap="none" spc="0" normalizeH="0" baseline="0" noProof="0" dirty="0">
                  <a:ln>
                    <a:noFill/>
                  </a:ln>
                  <a:solidFill>
                    <a:srgbClr val="FFFFFF"/>
                  </a:solidFill>
                  <a:effectLst/>
                  <a:uLnTx/>
                  <a:uFillTx/>
                  <a:latin typeface="Arial"/>
                </a:rPr>
                <a:t> Tablet</a:t>
              </a:r>
            </a:p>
          </p:txBody>
        </p:sp>
        <p:sp>
          <p:nvSpPr>
            <p:cNvPr id="59" name="Freeform 58"/>
            <p:cNvSpPr/>
            <p:nvPr/>
          </p:nvSpPr>
          <p:spPr>
            <a:xfrm>
              <a:off x="2184038" y="1653302"/>
              <a:ext cx="4251041" cy="4251041"/>
            </a:xfrm>
            <a:custGeom>
              <a:avLst/>
              <a:gdLst/>
              <a:ahLst/>
              <a:cxnLst/>
              <a:rect l="0" t="0" r="0" b="0"/>
              <a:pathLst>
                <a:path>
                  <a:moveTo>
                    <a:pt x="4245962" y="2272360"/>
                  </a:moveTo>
                  <a:arcTo wR="2125520" hR="2125520" stAng="21837684" swAng="136085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0" name="Freeform 59"/>
            <p:cNvSpPr/>
            <p:nvPr/>
          </p:nvSpPr>
          <p:spPr>
            <a:xfrm>
              <a:off x="4741172" y="4966876"/>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Arial"/>
                </a:rPr>
                <a:t>3. Sammeln</a:t>
              </a:r>
              <a:r>
                <a:rPr kumimoji="0" lang="de-DE" sz="1100" b="1" i="0" u="none" strike="noStrike" kern="0" cap="none" spc="0" normalizeH="0" noProof="0" dirty="0">
                  <a:ln>
                    <a:noFill/>
                  </a:ln>
                  <a:solidFill>
                    <a:srgbClr val="FFFFFF"/>
                  </a:solidFill>
                  <a:effectLst/>
                  <a:uLnTx/>
                  <a:uFillTx/>
                  <a:latin typeface="Arial"/>
                </a:rPr>
                <a:t> der Daten mit dem </a:t>
              </a:r>
              <a:r>
                <a:rPr kumimoji="0" lang="de-DE" sz="1100" b="1" i="0" u="none" strike="noStrike" kern="0" cap="none" spc="0" normalizeH="0" baseline="0" noProof="0" dirty="0" err="1">
                  <a:ln>
                    <a:noFill/>
                  </a:ln>
                  <a:solidFill>
                    <a:srgbClr val="FFFFFF"/>
                  </a:solidFill>
                  <a:effectLst/>
                  <a:uLnTx/>
                  <a:uFillTx/>
                  <a:latin typeface="Arial"/>
                </a:rPr>
                <a:t>QuickCollect</a:t>
              </a:r>
              <a:r>
                <a:rPr kumimoji="0" lang="de-DE" sz="1100" b="1" i="0" u="none" strike="noStrike" kern="0" cap="none" spc="0" normalizeH="0" baseline="0" noProof="0" dirty="0">
                  <a:ln>
                    <a:noFill/>
                  </a:ln>
                  <a:solidFill>
                    <a:srgbClr val="FFFFFF"/>
                  </a:solidFill>
                  <a:effectLst/>
                  <a:uLnTx/>
                  <a:uFillTx/>
                  <a:latin typeface="Arial"/>
                </a:rPr>
                <a:t> </a:t>
              </a:r>
              <a:r>
                <a:rPr lang="de-DE" sz="1100" b="1" kern="0" dirty="0" err="1">
                  <a:solidFill>
                    <a:srgbClr val="FFFFFF"/>
                  </a:solidFill>
                  <a:latin typeface="Arial"/>
                </a:rPr>
                <a:t>S</a:t>
              </a:r>
              <a:r>
                <a:rPr kumimoji="0" lang="de-DE" sz="1100" b="1" i="0" u="none" strike="noStrike" kern="0" cap="none" spc="0" normalizeH="0" baseline="0" noProof="0" dirty="0" err="1">
                  <a:ln>
                    <a:noFill/>
                  </a:ln>
                  <a:solidFill>
                    <a:srgbClr val="FFFFFF"/>
                  </a:solidFill>
                  <a:effectLst/>
                  <a:uLnTx/>
                  <a:uFillTx/>
                  <a:latin typeface="Arial"/>
                </a:rPr>
                <a:t>ensor</a:t>
              </a:r>
              <a:r>
                <a:rPr kumimoji="0" lang="de-DE" sz="1100" b="1" i="0" u="none" strike="noStrike" kern="0" cap="none" spc="0" normalizeH="0" baseline="0" noProof="0" dirty="0">
                  <a:ln>
                    <a:noFill/>
                  </a:ln>
                  <a:solidFill>
                    <a:srgbClr val="FFFFFF"/>
                  </a:solidFill>
                  <a:effectLst/>
                  <a:uLnTx/>
                  <a:uFillTx/>
                  <a:latin typeface="Arial"/>
                </a:rPr>
                <a:t>.</a:t>
              </a:r>
              <a:r>
                <a:rPr kumimoji="0" lang="de-DE" sz="1100" b="1" i="0" u="none" strike="noStrike" kern="0" cap="none" spc="0" normalizeH="0" noProof="0" dirty="0">
                  <a:ln>
                    <a:noFill/>
                  </a:ln>
                  <a:solidFill>
                    <a:srgbClr val="FFFFFF"/>
                  </a:solidFill>
                  <a:effectLst/>
                  <a:uLnTx/>
                  <a:uFillTx/>
                  <a:latin typeface="Arial"/>
                </a:rPr>
                <a:t>  Dokumentieren der  Inspektions- und </a:t>
              </a:r>
              <a:r>
                <a:rPr lang="de-DE" sz="1100" b="1" kern="0" dirty="0">
                  <a:solidFill>
                    <a:srgbClr val="FFFFFF"/>
                  </a:solidFill>
                  <a:latin typeface="Arial"/>
                </a:rPr>
                <a:t>P</a:t>
              </a:r>
              <a:r>
                <a:rPr kumimoji="0" lang="de-DE" sz="1100" b="1" i="0" u="none" strike="noStrike" kern="0" cap="none" spc="0" normalizeH="0" noProof="0" dirty="0" err="1">
                  <a:ln>
                    <a:noFill/>
                  </a:ln>
                  <a:solidFill>
                    <a:srgbClr val="FFFFFF"/>
                  </a:solidFill>
                  <a:effectLst/>
                  <a:uLnTx/>
                  <a:uFillTx/>
                  <a:latin typeface="Arial"/>
                </a:rPr>
                <a:t>rozessdaten</a:t>
              </a:r>
              <a:endParaRPr kumimoji="0" lang="de-DE" sz="1100" b="1" i="0" u="none" strike="noStrike" kern="0" cap="none" spc="0" normalizeH="0" baseline="0" noProof="0" dirty="0">
                <a:ln>
                  <a:noFill/>
                </a:ln>
                <a:solidFill>
                  <a:srgbClr val="FFFFFF"/>
                </a:solidFill>
                <a:effectLst/>
                <a:uLnTx/>
                <a:uFillTx/>
                <a:latin typeface="Arial"/>
              </a:endParaRPr>
            </a:p>
          </p:txBody>
        </p:sp>
        <p:sp>
          <p:nvSpPr>
            <p:cNvPr id="61" name="Freeform 60"/>
            <p:cNvSpPr/>
            <p:nvPr/>
          </p:nvSpPr>
          <p:spPr>
            <a:xfrm>
              <a:off x="2184038" y="1653302"/>
              <a:ext cx="4251041" cy="4251041"/>
            </a:xfrm>
            <a:custGeom>
              <a:avLst/>
              <a:gdLst/>
              <a:ahLst/>
              <a:cxnLst/>
              <a:rect l="0" t="0" r="0" b="0"/>
              <a:pathLst>
                <a:path>
                  <a:moveTo>
                    <a:pt x="2386848" y="4234915"/>
                  </a:moveTo>
                  <a:arcTo wR="2125520" hR="2125520" stAng="4976265" swAng="84747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2" name="Freeform 61"/>
            <p:cNvSpPr/>
            <p:nvPr/>
          </p:nvSpPr>
          <p:spPr>
            <a:xfrm>
              <a:off x="2242473" y="4966876"/>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Arial"/>
                </a:rPr>
                <a:t>4. Synchronisierung</a:t>
              </a:r>
              <a:r>
                <a:rPr kumimoji="0" lang="de-DE" sz="1100" b="1" i="0" u="none" strike="noStrike" kern="0" cap="none" spc="0" normalizeH="0" noProof="0" dirty="0">
                  <a:ln>
                    <a:noFill/>
                  </a:ln>
                  <a:solidFill>
                    <a:srgbClr val="FFFFFF"/>
                  </a:solidFill>
                  <a:effectLst/>
                  <a:uLnTx/>
                  <a:uFillTx/>
                  <a:latin typeface="Arial"/>
                </a:rPr>
                <a:t> der</a:t>
              </a:r>
              <a:r>
                <a:rPr kumimoji="0" lang="de-DE" sz="1100" b="1" i="0" u="none" strike="noStrike" kern="0" cap="none" spc="0" normalizeH="0" baseline="0" noProof="0" dirty="0">
                  <a:ln>
                    <a:noFill/>
                  </a:ln>
                  <a:solidFill>
                    <a:srgbClr val="FFFFFF"/>
                  </a:solidFill>
                  <a:effectLst/>
                  <a:uLnTx/>
                  <a:uFillTx/>
                  <a:latin typeface="Arial"/>
                </a:rPr>
                <a:t> Daten in der</a:t>
              </a:r>
              <a:r>
                <a:rPr lang="de-DE" sz="1100" b="1" kern="0" dirty="0">
                  <a:solidFill>
                    <a:srgbClr val="FFFFFF"/>
                  </a:solidFill>
                  <a:latin typeface="Arial"/>
                </a:rPr>
                <a:t> </a:t>
              </a:r>
              <a:r>
                <a:rPr kumimoji="0" lang="de-DE" sz="1100" b="1" i="0" u="none" strike="noStrike" kern="0" cap="none" spc="0" normalizeH="0" baseline="0" noProof="0" dirty="0">
                  <a:ln>
                    <a:noFill/>
                  </a:ln>
                  <a:solidFill>
                    <a:srgbClr val="FFFFFF"/>
                  </a:solidFill>
                  <a:effectLst/>
                  <a:uLnTx/>
                  <a:uFillTx/>
                  <a:latin typeface="Arial"/>
                </a:rPr>
                <a:t>Web </a:t>
              </a:r>
              <a:r>
                <a:rPr lang="de-DE" sz="1100" b="1" kern="0" dirty="0">
                  <a:solidFill>
                    <a:srgbClr val="FFFFFF"/>
                  </a:solidFill>
                  <a:latin typeface="Arial"/>
                </a:rPr>
                <a:t>Oberfläche</a:t>
              </a:r>
              <a:endParaRPr kumimoji="0" lang="de-DE" sz="1100" b="1" i="0" u="none" strike="noStrike" kern="0" cap="none" spc="0" normalizeH="0" baseline="0" noProof="0" dirty="0">
                <a:ln>
                  <a:noFill/>
                </a:ln>
                <a:solidFill>
                  <a:srgbClr val="FFFFFF"/>
                </a:solidFill>
                <a:effectLst/>
                <a:uLnTx/>
                <a:uFillTx/>
                <a:latin typeface="Arial"/>
              </a:endParaRPr>
            </a:p>
          </p:txBody>
        </p:sp>
        <p:sp>
          <p:nvSpPr>
            <p:cNvPr id="63" name="Freeform 62"/>
            <p:cNvSpPr/>
            <p:nvPr/>
          </p:nvSpPr>
          <p:spPr>
            <a:xfrm>
              <a:off x="2184038" y="1653302"/>
              <a:ext cx="4251041" cy="4251041"/>
            </a:xfrm>
            <a:custGeom>
              <a:avLst/>
              <a:gdLst/>
              <a:ahLst/>
              <a:cxnLst/>
              <a:rect l="0" t="0" r="0" b="0"/>
              <a:pathLst>
                <a:path>
                  <a:moveTo>
                    <a:pt x="225679" y="3078642"/>
                  </a:moveTo>
                  <a:arcTo wR="2125520" hR="2125520" stAng="9201466" swAng="136085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4" name="Freeform 63"/>
            <p:cNvSpPr/>
            <p:nvPr/>
          </p:nvSpPr>
          <p:spPr>
            <a:xfrm>
              <a:off x="1470332" y="2590472"/>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lvl="0" defTabSz="488950">
                <a:lnSpc>
                  <a:spcPct val="90000"/>
                </a:lnSpc>
                <a:spcBef>
                  <a:spcPct val="0"/>
                </a:spcBef>
                <a:spcAft>
                  <a:spcPct val="35000"/>
                </a:spcAft>
                <a:defRPr/>
              </a:pPr>
              <a:r>
                <a:rPr kumimoji="0" lang="de-DE" sz="1100" b="1" i="0" u="none" strike="noStrike" kern="0" cap="none" spc="0" normalizeH="0" baseline="0" noProof="0" dirty="0">
                  <a:ln>
                    <a:noFill/>
                  </a:ln>
                  <a:solidFill>
                    <a:srgbClr val="FFFFFF"/>
                  </a:solidFill>
                  <a:effectLst/>
                  <a:uLnTx/>
                  <a:uFillTx/>
                  <a:latin typeface="Arial"/>
                </a:rPr>
                <a:t>5. </a:t>
              </a:r>
              <a:r>
                <a:rPr lang="de-DE" sz="1100" b="1" kern="0" dirty="0">
                  <a:solidFill>
                    <a:srgbClr val="FFFFFF"/>
                  </a:solidFill>
                </a:rPr>
                <a:t>Analyse der Daten</a:t>
              </a:r>
              <a:r>
                <a:rPr kumimoji="0" lang="de-DE" sz="1100" b="1" i="0" u="none" strike="noStrike" kern="0" cap="none" spc="0" normalizeH="0" baseline="0" noProof="0" dirty="0">
                  <a:ln>
                    <a:noFill/>
                  </a:ln>
                  <a:solidFill>
                    <a:srgbClr val="FFFFFF"/>
                  </a:solidFill>
                  <a:effectLst/>
                  <a:uLnTx/>
                  <a:uFillTx/>
                  <a:latin typeface="Arial"/>
                </a:rPr>
                <a:t>:</a:t>
              </a: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000" i="0" u="none" strike="noStrike" kern="0" cap="none" spc="0" normalizeH="0" baseline="0" noProof="0" dirty="0">
                  <a:ln>
                    <a:noFill/>
                  </a:ln>
                  <a:solidFill>
                    <a:srgbClr val="FFFFFF"/>
                  </a:solidFill>
                  <a:effectLst/>
                  <a:uLnTx/>
                  <a:uFillTx/>
                  <a:latin typeface="Arial"/>
                </a:rPr>
                <a:t>&gt; Fortfahren ohne</a:t>
              </a:r>
              <a:r>
                <a:rPr kumimoji="0" lang="de-DE" sz="1000" i="0" u="none" strike="noStrike" kern="0" cap="none" spc="0" normalizeH="0" noProof="0" dirty="0">
                  <a:ln>
                    <a:noFill/>
                  </a:ln>
                  <a:solidFill>
                    <a:srgbClr val="FFFFFF"/>
                  </a:solidFill>
                  <a:effectLst/>
                  <a:uLnTx/>
                  <a:uFillTx/>
                  <a:latin typeface="Arial"/>
                </a:rPr>
                <a:t> Änderungen</a:t>
              </a:r>
              <a:endParaRPr kumimoji="0" lang="de-DE" sz="1000" i="0" u="none" strike="noStrike" kern="0" cap="none" spc="0" normalizeH="0" baseline="0" noProof="0" dirty="0">
                <a:ln>
                  <a:noFill/>
                </a:ln>
                <a:solidFill>
                  <a:srgbClr val="FFFFFF"/>
                </a:solidFill>
                <a:effectLst/>
                <a:uLnTx/>
                <a:uFillTx/>
                <a:latin typeface="Arial"/>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de-DE" sz="1000" b="0" i="0" u="none" strike="noStrike" kern="0" cap="none" spc="0" normalizeH="0" baseline="0" noProof="0" dirty="0">
                  <a:ln>
                    <a:noFill/>
                  </a:ln>
                  <a:solidFill>
                    <a:srgbClr val="FFFFFF"/>
                  </a:solidFill>
                  <a:effectLst/>
                  <a:uLnTx/>
                  <a:uFillTx/>
                  <a:latin typeface="Arial"/>
                </a:rPr>
                <a:t>&gt; oder….</a:t>
              </a:r>
            </a:p>
          </p:txBody>
        </p:sp>
        <p:sp>
          <p:nvSpPr>
            <p:cNvPr id="65" name="Freeform 64"/>
            <p:cNvSpPr/>
            <p:nvPr/>
          </p:nvSpPr>
          <p:spPr>
            <a:xfrm>
              <a:off x="2184038" y="1653302"/>
              <a:ext cx="4251041" cy="4251041"/>
            </a:xfrm>
            <a:custGeom>
              <a:avLst/>
              <a:gdLst/>
              <a:ahLst/>
              <a:cxnLst/>
              <a:rect l="0" t="0" r="0" b="0"/>
              <a:pathLst>
                <a:path>
                  <a:moveTo>
                    <a:pt x="511065" y="742996"/>
                  </a:moveTo>
                  <a:arcTo wR="2125520" hR="2125520" stAng="13234488" swAng="1212991"/>
                </a:path>
              </a:pathLst>
            </a:custGeom>
            <a:noFill/>
            <a:ln w="9525" cap="flat" cmpd="sng" algn="ctr">
              <a:solidFill>
                <a:srgbClr val="0066CC">
                  <a:hueOff val="0"/>
                  <a:satOff val="0"/>
                  <a:lumOff val="0"/>
                  <a:alphaOff val="0"/>
                  <a:shade val="95000"/>
                  <a:satMod val="105000"/>
                </a:srgbClr>
              </a:solidFill>
              <a:prstDash val="solid"/>
              <a:tailEnd type="arrow"/>
            </a:ln>
            <a:effectLst/>
          </p:spPr>
        </p:sp>
      </p:grpSp>
      <p:grpSp>
        <p:nvGrpSpPr>
          <p:cNvPr id="66" name="Diagram group"/>
          <p:cNvGrpSpPr/>
          <p:nvPr/>
        </p:nvGrpSpPr>
        <p:grpSpPr>
          <a:xfrm>
            <a:off x="1137608" y="1835333"/>
            <a:ext cx="1046430" cy="544254"/>
            <a:chOff x="1275573" y="1471660"/>
            <a:chExt cx="1635472" cy="1063056"/>
          </a:xfrm>
          <a:solidFill>
            <a:srgbClr val="92D050"/>
          </a:solidFill>
        </p:grpSpPr>
        <p:grpSp>
          <p:nvGrpSpPr>
            <p:cNvPr id="67" name="Group 66"/>
            <p:cNvGrpSpPr/>
            <p:nvPr/>
          </p:nvGrpSpPr>
          <p:grpSpPr>
            <a:xfrm>
              <a:off x="1275573" y="1471660"/>
              <a:ext cx="1635472" cy="1063056"/>
              <a:chOff x="1275573" y="1471660"/>
              <a:chExt cx="1635472" cy="1063056"/>
            </a:xfrm>
            <a:grpFill/>
          </p:grpSpPr>
          <p:sp>
            <p:nvSpPr>
              <p:cNvPr id="68" name="Rounded Rectangle 67"/>
              <p:cNvSpPr/>
              <p:nvPr/>
            </p:nvSpPr>
            <p:spPr>
              <a:xfrm>
                <a:off x="1275573" y="1471660"/>
                <a:ext cx="1635472" cy="1063056"/>
              </a:xfrm>
              <a:prstGeom prst="roundRect">
                <a:avLst/>
              </a:prstGeom>
              <a:solidFill>
                <a:srgbClr val="FFFFFF"/>
              </a:solidFill>
              <a:ln w="3175" cap="flat" cmpd="sng" algn="ctr">
                <a:solidFill>
                  <a:srgbClr val="CACAC9"/>
                </a:solidFill>
                <a:prstDash val="solid"/>
              </a:ln>
              <a:effectLst/>
            </p:spPr>
          </p:sp>
          <p:sp>
            <p:nvSpPr>
              <p:cNvPr id="69" name="Rounded Rectangle 4"/>
              <p:cNvSpPr/>
              <p:nvPr/>
            </p:nvSpPr>
            <p:spPr>
              <a:xfrm>
                <a:off x="1327467" y="1523554"/>
                <a:ext cx="1531684" cy="959268"/>
              </a:xfrm>
              <a:prstGeom prst="rect">
                <a:avLst/>
              </a:prstGeom>
              <a:solidFill>
                <a:srgbClr val="FFFFFF"/>
              </a:solidFill>
              <a:ln w="3175" cap="flat" cmpd="sng" algn="ctr">
                <a:solidFill>
                  <a:srgbClr val="CACAC9"/>
                </a:solidFill>
                <a:prstDash val="solid"/>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800" b="0" i="0" u="none" strike="noStrike" kern="0" cap="none" spc="0" normalizeH="0" baseline="0" noProof="0" dirty="0">
                    <a:ln>
                      <a:noFill/>
                    </a:ln>
                    <a:solidFill>
                      <a:srgbClr val="0066CC"/>
                    </a:solidFill>
                    <a:effectLst/>
                    <a:uLnTx/>
                    <a:uFillTx/>
                    <a:latin typeface="Arial"/>
                  </a:rPr>
                  <a:t>…oder</a:t>
                </a:r>
                <a:r>
                  <a:rPr kumimoji="0" lang="de-DE" sz="800" b="0" i="0" u="none" strike="noStrike" kern="0" cap="none" spc="0" normalizeH="0" noProof="0" dirty="0">
                    <a:ln>
                      <a:noFill/>
                    </a:ln>
                    <a:solidFill>
                      <a:srgbClr val="0066CC"/>
                    </a:solidFill>
                    <a:effectLst/>
                    <a:uLnTx/>
                    <a:uFillTx/>
                    <a:latin typeface="Arial"/>
                  </a:rPr>
                  <a:t> Änderung der Routinen</a:t>
                </a:r>
                <a:r>
                  <a:rPr kumimoji="0" lang="de-DE" sz="800" b="0" i="0" u="none" strike="noStrike" kern="0" cap="none" spc="0" normalizeH="0" baseline="0" noProof="0" dirty="0">
                    <a:ln>
                      <a:noFill/>
                    </a:ln>
                    <a:solidFill>
                      <a:srgbClr val="0066CC"/>
                    </a:solidFill>
                    <a:effectLst/>
                    <a:uLnTx/>
                    <a:uFillTx/>
                    <a:latin typeface="Arial"/>
                  </a:rPr>
                  <a:t> (Messen</a:t>
                </a:r>
                <a:r>
                  <a:rPr kumimoji="0" lang="de-DE" sz="800" b="0" i="0" u="none" strike="noStrike" kern="0" cap="none" spc="0" normalizeH="0" noProof="0" dirty="0">
                    <a:ln>
                      <a:noFill/>
                    </a:ln>
                    <a:solidFill>
                      <a:srgbClr val="0066CC"/>
                    </a:solidFill>
                    <a:effectLst/>
                    <a:uLnTx/>
                    <a:uFillTx/>
                    <a:latin typeface="Arial"/>
                  </a:rPr>
                  <a:t> des </a:t>
                </a:r>
                <a:r>
                  <a:rPr lang="de-DE" sz="800" kern="0" dirty="0">
                    <a:solidFill>
                      <a:srgbClr val="0066CC"/>
                    </a:solidFill>
                    <a:latin typeface="Arial"/>
                  </a:rPr>
                  <a:t>S</a:t>
                </a:r>
                <a:r>
                  <a:rPr kumimoji="0" lang="de-DE" sz="800" b="0" i="0" u="none" strike="noStrike" kern="0" cap="none" spc="0" normalizeH="0" baseline="0" noProof="0" dirty="0">
                    <a:ln>
                      <a:noFill/>
                    </a:ln>
                    <a:solidFill>
                      <a:srgbClr val="0066CC"/>
                    </a:solidFill>
                    <a:effectLst/>
                    <a:uLnTx/>
                    <a:uFillTx/>
                    <a:latin typeface="Arial"/>
                  </a:rPr>
                  <a:t>et- </a:t>
                </a:r>
                <a:r>
                  <a:rPr kumimoji="0" lang="de-DE" sz="800" b="0" i="0" u="none" strike="noStrike" kern="0" cap="none" spc="0" normalizeH="0" baseline="0" noProof="0" dirty="0" err="1">
                    <a:ln>
                      <a:noFill/>
                    </a:ln>
                    <a:solidFill>
                      <a:srgbClr val="0066CC"/>
                    </a:solidFill>
                    <a:effectLst/>
                    <a:uLnTx/>
                    <a:uFillTx/>
                    <a:latin typeface="Arial"/>
                  </a:rPr>
                  <a:t>ups</a:t>
                </a:r>
                <a:r>
                  <a:rPr kumimoji="0" lang="de-DE" sz="800" b="0" i="0" u="none" strike="noStrike" kern="0" cap="none" spc="0" normalizeH="0" baseline="0" noProof="0" dirty="0">
                    <a:ln>
                      <a:noFill/>
                    </a:ln>
                    <a:solidFill>
                      <a:srgbClr val="0066CC"/>
                    </a:solidFill>
                    <a:effectLst/>
                    <a:uLnTx/>
                    <a:uFillTx/>
                    <a:latin typeface="Arial"/>
                  </a:rPr>
                  <a:t> /Zeitplan)</a:t>
                </a:r>
              </a:p>
            </p:txBody>
          </p:sp>
        </p:grpSp>
      </p:grpSp>
      <p:grpSp>
        <p:nvGrpSpPr>
          <p:cNvPr id="70" name="Diagram group"/>
          <p:cNvGrpSpPr/>
          <p:nvPr/>
        </p:nvGrpSpPr>
        <p:grpSpPr>
          <a:xfrm>
            <a:off x="145514" y="2685757"/>
            <a:ext cx="1092041" cy="544254"/>
            <a:chOff x="1275573" y="1471660"/>
            <a:chExt cx="1635472" cy="1063056"/>
          </a:xfrm>
          <a:solidFill>
            <a:srgbClr val="92D050"/>
          </a:solidFill>
        </p:grpSpPr>
        <p:grpSp>
          <p:nvGrpSpPr>
            <p:cNvPr id="71" name="Group 70"/>
            <p:cNvGrpSpPr/>
            <p:nvPr/>
          </p:nvGrpSpPr>
          <p:grpSpPr>
            <a:xfrm>
              <a:off x="1275573" y="1471660"/>
              <a:ext cx="1635472" cy="1063056"/>
              <a:chOff x="1275573" y="1471660"/>
              <a:chExt cx="1635472" cy="1063056"/>
            </a:xfrm>
            <a:grpFill/>
          </p:grpSpPr>
          <p:sp>
            <p:nvSpPr>
              <p:cNvPr id="72" name="Rounded Rectangle 71"/>
              <p:cNvSpPr/>
              <p:nvPr/>
            </p:nvSpPr>
            <p:spPr>
              <a:xfrm>
                <a:off x="1275573" y="1471660"/>
                <a:ext cx="1635472" cy="1063056"/>
              </a:xfrm>
              <a:prstGeom prst="roundRect">
                <a:avLst/>
              </a:prstGeom>
              <a:solidFill>
                <a:srgbClr val="FFFFFF"/>
              </a:solidFill>
              <a:ln w="3175" cap="flat" cmpd="sng" algn="ctr">
                <a:solidFill>
                  <a:srgbClr val="CACAC9"/>
                </a:solidFill>
                <a:prstDash val="solid"/>
              </a:ln>
              <a:effectLst/>
            </p:spPr>
          </p:sp>
          <p:sp>
            <p:nvSpPr>
              <p:cNvPr id="73" name="Rounded Rectangle 4"/>
              <p:cNvSpPr/>
              <p:nvPr/>
            </p:nvSpPr>
            <p:spPr>
              <a:xfrm>
                <a:off x="1327467" y="1523554"/>
                <a:ext cx="1531684" cy="959268"/>
              </a:xfrm>
              <a:prstGeom prst="rect">
                <a:avLst/>
              </a:prstGeom>
              <a:solidFill>
                <a:srgbClr val="FFFFFF"/>
              </a:solidFill>
              <a:ln w="3175" cap="flat" cmpd="sng" algn="ctr">
                <a:solidFill>
                  <a:srgbClr val="CACAC9"/>
                </a:solidFill>
                <a:prstDash val="solid"/>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800" b="0" i="0" u="none" strike="noStrike" kern="0" cap="none" spc="0" normalizeH="0" baseline="0" noProof="0" dirty="0">
                    <a:ln>
                      <a:noFill/>
                    </a:ln>
                    <a:solidFill>
                      <a:srgbClr val="0066CC"/>
                    </a:solidFill>
                    <a:effectLst/>
                    <a:uLnTx/>
                    <a:uFillTx/>
                    <a:latin typeface="Arial"/>
                    <a:ea typeface="+mn-ea"/>
                    <a:cs typeface="+mn-cs"/>
                  </a:rPr>
                  <a:t>…oder </a:t>
                </a:r>
                <a:r>
                  <a:rPr kumimoji="0" lang="de-DE" sz="800" b="0" i="0" u="none" strike="noStrike" kern="0" cap="none" spc="0" normalizeH="0" baseline="0" noProof="0" dirty="0" err="1">
                    <a:ln>
                      <a:noFill/>
                    </a:ln>
                    <a:solidFill>
                      <a:srgbClr val="0066CC"/>
                    </a:solidFill>
                    <a:effectLst/>
                    <a:uLnTx/>
                    <a:uFillTx/>
                    <a:latin typeface="Arial"/>
                    <a:ea typeface="+mn-ea"/>
                    <a:cs typeface="+mn-cs"/>
                  </a:rPr>
                  <a:t>Benachrich-tigungen</a:t>
                </a:r>
                <a:r>
                  <a:rPr kumimoji="0" lang="de-DE" sz="800" b="0" i="0" u="none" strike="noStrike" kern="0" cap="none" spc="0" normalizeH="0" baseline="0" noProof="0" dirty="0">
                    <a:ln>
                      <a:noFill/>
                    </a:ln>
                    <a:solidFill>
                      <a:srgbClr val="0066CC"/>
                    </a:solidFill>
                    <a:effectLst/>
                    <a:uLnTx/>
                    <a:uFillTx/>
                    <a:latin typeface="Arial"/>
                    <a:ea typeface="+mn-ea"/>
                    <a:cs typeface="+mn-cs"/>
                  </a:rPr>
                  <a:t> zur Instandhaltungs-planung erstellen</a:t>
                </a:r>
              </a:p>
            </p:txBody>
          </p:sp>
        </p:grpSp>
      </p:grpSp>
      <p:grpSp>
        <p:nvGrpSpPr>
          <p:cNvPr id="74" name="Diagram group"/>
          <p:cNvGrpSpPr/>
          <p:nvPr/>
        </p:nvGrpSpPr>
        <p:grpSpPr>
          <a:xfrm>
            <a:off x="485778" y="3734274"/>
            <a:ext cx="849548" cy="544254"/>
            <a:chOff x="1275573" y="1471660"/>
            <a:chExt cx="1635472" cy="1063056"/>
          </a:xfrm>
          <a:solidFill>
            <a:srgbClr val="92D050"/>
          </a:solidFill>
        </p:grpSpPr>
        <p:grpSp>
          <p:nvGrpSpPr>
            <p:cNvPr id="75" name="Group 74"/>
            <p:cNvGrpSpPr/>
            <p:nvPr/>
          </p:nvGrpSpPr>
          <p:grpSpPr>
            <a:xfrm>
              <a:off x="1275573" y="1471660"/>
              <a:ext cx="1635472" cy="1063056"/>
              <a:chOff x="1275573" y="1471660"/>
              <a:chExt cx="1635472" cy="1063056"/>
            </a:xfrm>
            <a:grpFill/>
          </p:grpSpPr>
          <p:sp>
            <p:nvSpPr>
              <p:cNvPr id="76" name="Rounded Rectangle 75"/>
              <p:cNvSpPr/>
              <p:nvPr/>
            </p:nvSpPr>
            <p:spPr>
              <a:xfrm>
                <a:off x="1275573" y="1471660"/>
                <a:ext cx="1635472" cy="1063056"/>
              </a:xfrm>
              <a:prstGeom prst="roundRect">
                <a:avLst/>
              </a:prstGeom>
              <a:solidFill>
                <a:srgbClr val="FFFFFF"/>
              </a:solidFill>
              <a:ln w="3175" cap="flat" cmpd="sng" algn="ctr">
                <a:solidFill>
                  <a:srgbClr val="CACAC9"/>
                </a:solidFill>
                <a:prstDash val="solid"/>
              </a:ln>
              <a:effectLst/>
            </p:spPr>
          </p:sp>
          <p:sp>
            <p:nvSpPr>
              <p:cNvPr id="77" name="Rounded Rectangle 4"/>
              <p:cNvSpPr/>
              <p:nvPr/>
            </p:nvSpPr>
            <p:spPr>
              <a:xfrm>
                <a:off x="1327467" y="1523554"/>
                <a:ext cx="1531684" cy="959268"/>
              </a:xfrm>
              <a:prstGeom prst="rect">
                <a:avLst/>
              </a:prstGeom>
              <a:solidFill>
                <a:srgbClr val="FFFFFF"/>
              </a:solidFill>
              <a:ln w="3175" cap="flat" cmpd="sng" algn="ctr">
                <a:solidFill>
                  <a:srgbClr val="CACAC9"/>
                </a:solidFill>
                <a:prstDash val="solid"/>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800" b="0" i="0" u="none" strike="noStrike" kern="0" cap="none" spc="0" normalizeH="0" baseline="0" noProof="0" dirty="0">
                    <a:ln>
                      <a:noFill/>
                    </a:ln>
                    <a:solidFill>
                      <a:srgbClr val="0066CC"/>
                    </a:solidFill>
                    <a:effectLst/>
                    <a:uLnTx/>
                    <a:uFillTx/>
                    <a:latin typeface="Arial"/>
                    <a:ea typeface="+mn-ea"/>
                    <a:cs typeface="+mn-cs"/>
                  </a:rPr>
                  <a:t>…oder Nutzen der Daten für Vergleichs-berichte</a:t>
                </a:r>
              </a:p>
            </p:txBody>
          </p:sp>
        </p:grpSp>
      </p:grpSp>
      <p:pic>
        <p:nvPicPr>
          <p:cNvPr id="36"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35137" y="3824522"/>
            <a:ext cx="1709271" cy="227902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36"/>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08631" y="4805741"/>
            <a:ext cx="767826" cy="1098602"/>
          </a:xfrm>
          <a:prstGeom prst="rect">
            <a:avLst/>
          </a:prstGeom>
        </p:spPr>
      </p:pic>
    </p:spTree>
    <p:extLst>
      <p:ext uri="{BB962C8B-B14F-4D97-AF65-F5344CB8AC3E}">
        <p14:creationId xmlns:p14="http://schemas.microsoft.com/office/powerpoint/2010/main" val="296832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dirty="0"/>
              <a:t>Slide </a:t>
            </a:r>
            <a:fld id="{F29293AB-9AE5-4A3A-8BD1-7FB6AD59B413}" type="slidenum">
              <a:rPr lang="en-GB" smtClean="0"/>
              <a:pPr/>
              <a:t>16</a:t>
            </a:fld>
            <a:endParaRPr lang="en-GB" dirty="0"/>
          </a:p>
        </p:txBody>
      </p:sp>
      <p:sp>
        <p:nvSpPr>
          <p:cNvPr id="5" name="Title 4"/>
          <p:cNvSpPr>
            <a:spLocks noGrp="1"/>
          </p:cNvSpPr>
          <p:nvPr>
            <p:ph type="title"/>
          </p:nvPr>
        </p:nvSpPr>
        <p:spPr>
          <a:xfrm>
            <a:off x="576000" y="504000"/>
            <a:ext cx="7992000" cy="443198"/>
          </a:xfrm>
        </p:spPr>
        <p:txBody>
          <a:bodyPr/>
          <a:lstStyle/>
          <a:p>
            <a:r>
              <a:rPr lang="en-US" dirty="0" err="1"/>
              <a:t>Anwendungsbeispiel</a:t>
            </a:r>
            <a:r>
              <a:rPr lang="en-US" dirty="0"/>
              <a:t> (@</a:t>
            </a:r>
            <a:r>
              <a:rPr lang="en-US" dirty="0" err="1"/>
              <a:t>ptitude</a:t>
            </a:r>
            <a:r>
              <a:rPr lang="en-US" dirty="0"/>
              <a:t> Analyst)</a:t>
            </a:r>
          </a:p>
        </p:txBody>
      </p:sp>
      <p:sp>
        <p:nvSpPr>
          <p:cNvPr id="54" name="Rounded Rectangle 53"/>
          <p:cNvSpPr/>
          <p:nvPr/>
        </p:nvSpPr>
        <p:spPr bwMode="auto">
          <a:xfrm>
            <a:off x="3770557" y="2860928"/>
            <a:ext cx="1339704" cy="1864216"/>
          </a:xfrm>
          <a:prstGeom prst="roundRect">
            <a:avLst/>
          </a:prstGeom>
          <a:blipFill>
            <a:blip r:embed="rId2" cstate="screen">
              <a:extLst>
                <a:ext uri="{28A0092B-C50C-407E-A947-70E740481C1C}">
                  <a14:useLocalDpi xmlns:a14="http://schemas.microsoft.com/office/drawing/2010/main"/>
                </a:ext>
              </a:extLst>
            </a:blip>
            <a:stretch>
              <a:fillRect/>
            </a:stretch>
          </a:blipFill>
          <a:ln w="6350" cap="flat" cmpd="sng" algn="ctr">
            <a:solidFill>
              <a:srgbClr val="0066CC"/>
            </a:solidFill>
            <a:prstDash val="solid"/>
            <a:round/>
            <a:headEnd type="none" w="med" len="med"/>
            <a:tailEnd type="none" w="med" len="med"/>
          </a:ln>
          <a:effectLst/>
          <a:extLst/>
        </p:spPr>
        <p:txBody>
          <a:bodyPr vert="horz" wrap="none" lIns="46800" tIns="46800" rIns="46800" bIns="46800" numCol="1" rtlCol="0" anchor="ctr" anchorCtr="0" compatLnSpc="1">
            <a:prstTxWarp prst="textNoShape">
              <a:avLst/>
            </a:prstTxWarp>
          </a:bodyPr>
          <a:lstStyle/>
          <a:p>
            <a:pPr marL="0" marR="0" lvl="0" indent="0" algn="ctr" defTabSz="933450" eaLnBrk="1" fontAlgn="base" latinLnBrk="0" hangingPunct="1">
              <a:lnSpc>
                <a:spcPct val="100000"/>
              </a:lnSpc>
              <a:spcBef>
                <a:spcPct val="50000"/>
              </a:spcBef>
              <a:spcAft>
                <a:spcPct val="0"/>
              </a:spcAft>
              <a:buClrTx/>
              <a:buSzTx/>
              <a:buFontTx/>
              <a:buNone/>
              <a:tabLst/>
              <a:defRPr/>
            </a:pPr>
            <a:endParaRPr kumimoji="0" lang="en-US" sz="1600" b="0" i="0" u="none" strike="noStrike" kern="0" cap="none" spc="0" normalizeH="0" baseline="0" noProof="0" dirty="0">
              <a:ln>
                <a:noFill/>
              </a:ln>
              <a:solidFill>
                <a:srgbClr val="0066CC"/>
              </a:solidFill>
              <a:effectLst/>
              <a:uLnTx/>
              <a:uFillTx/>
              <a:ea typeface="Simsun (Founder Extended)" pitchFamily="65" charset="-122"/>
            </a:endParaRPr>
          </a:p>
        </p:txBody>
      </p:sp>
      <p:grpSp>
        <p:nvGrpSpPr>
          <p:cNvPr id="55" name="Group 54"/>
          <p:cNvGrpSpPr/>
          <p:nvPr/>
        </p:nvGrpSpPr>
        <p:grpSpPr>
          <a:xfrm>
            <a:off x="1470332" y="1121773"/>
            <a:ext cx="5678453" cy="4908159"/>
            <a:chOff x="1470332" y="1121773"/>
            <a:chExt cx="5678453" cy="4908159"/>
          </a:xfrm>
        </p:grpSpPr>
        <p:sp>
          <p:nvSpPr>
            <p:cNvPr id="56" name="Freeform 55"/>
            <p:cNvSpPr/>
            <p:nvPr/>
          </p:nvSpPr>
          <p:spPr>
            <a:xfrm>
              <a:off x="3491822" y="1121773"/>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1. Kunde </a:t>
              </a:r>
              <a:r>
                <a:rPr kumimoji="0" lang="en-US" sz="1100" b="1" i="0" u="none" strike="noStrike" kern="0" cap="none" spc="0" normalizeH="0" baseline="0" noProof="0" dirty="0" err="1">
                  <a:ln>
                    <a:noFill/>
                  </a:ln>
                  <a:solidFill>
                    <a:srgbClr val="FFFFFF"/>
                  </a:solidFill>
                  <a:effectLst/>
                  <a:uLnTx/>
                  <a:uFillTx/>
                  <a:latin typeface="Arial"/>
                  <a:ea typeface="+mn-ea"/>
                  <a:cs typeface="+mn-cs"/>
                </a:rPr>
                <a:t>erstellt</a:t>
              </a:r>
              <a:r>
                <a:rPr kumimoji="0" lang="en-US" sz="1100" b="1" i="0" u="none" strike="noStrike" kern="0" cap="none" spc="0" normalizeH="0" baseline="0" noProof="0" dirty="0">
                  <a:ln>
                    <a:noFill/>
                  </a:ln>
                  <a:solidFill>
                    <a:srgbClr val="FFFFFF"/>
                  </a:solidFill>
                  <a:effectLst/>
                  <a:uLnTx/>
                  <a:uFillTx/>
                  <a:latin typeface="Arial"/>
                  <a:ea typeface="+mn-ea"/>
                  <a:cs typeface="+mn-cs"/>
                </a:rPr>
                <a:t> und plant </a:t>
              </a:r>
              <a:r>
                <a:rPr kumimoji="0" lang="en-US" sz="1100" b="1" i="0" u="none" strike="noStrike" kern="0" cap="none" spc="0" normalizeH="0" baseline="0" noProof="0" dirty="0" err="1">
                  <a:ln>
                    <a:noFill/>
                  </a:ln>
                  <a:solidFill>
                    <a:srgbClr val="FFFFFF"/>
                  </a:solidFill>
                  <a:effectLst/>
                  <a:uLnTx/>
                  <a:uFillTx/>
                  <a:latin typeface="Arial"/>
                  <a:ea typeface="+mn-ea"/>
                  <a:cs typeface="+mn-cs"/>
                </a:rPr>
                <a:t>Routinen</a:t>
              </a:r>
              <a:r>
                <a:rPr kumimoji="0" lang="en-US" sz="1100" b="1" i="0" u="none" strike="noStrike" kern="0" cap="none" spc="0" normalizeH="0" baseline="0" noProof="0" dirty="0">
                  <a:ln>
                    <a:noFill/>
                  </a:ln>
                  <a:solidFill>
                    <a:srgbClr val="FFFFFF"/>
                  </a:solidFill>
                  <a:effectLst/>
                  <a:uLnTx/>
                  <a:uFillTx/>
                  <a:latin typeface="Arial"/>
                  <a:ea typeface="+mn-ea"/>
                  <a:cs typeface="+mn-cs"/>
                </a:rPr>
                <a:t> in @ptitude Analyst software, hosted in der SKF Cloud</a:t>
              </a:r>
            </a:p>
          </p:txBody>
        </p:sp>
        <p:sp>
          <p:nvSpPr>
            <p:cNvPr id="57" name="Freeform 56"/>
            <p:cNvSpPr/>
            <p:nvPr/>
          </p:nvSpPr>
          <p:spPr>
            <a:xfrm>
              <a:off x="2184038" y="1653302"/>
              <a:ext cx="4251041" cy="4251041"/>
            </a:xfrm>
            <a:custGeom>
              <a:avLst/>
              <a:gdLst/>
              <a:ahLst/>
              <a:cxnLst/>
              <a:rect l="0" t="0" r="0" b="0"/>
              <a:pathLst>
                <a:path>
                  <a:moveTo>
                    <a:pt x="3162757" y="270263"/>
                  </a:moveTo>
                  <a:arcTo wR="2125520" hR="2125520" stAng="17952520" swAng="1212991"/>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58" name="Freeform 57"/>
            <p:cNvSpPr/>
            <p:nvPr/>
          </p:nvSpPr>
          <p:spPr>
            <a:xfrm>
              <a:off x="5513313" y="2590472"/>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2. Routine</a:t>
              </a:r>
              <a:r>
                <a:rPr kumimoji="0" lang="en-US" sz="1100" b="1" i="0" u="none" strike="noStrike" kern="0" cap="none" spc="0" normalizeH="0" noProof="0" dirty="0">
                  <a:ln>
                    <a:noFill/>
                  </a:ln>
                  <a:solidFill>
                    <a:srgbClr val="FFFFFF"/>
                  </a:solidFill>
                  <a:effectLst/>
                  <a:uLnTx/>
                  <a:uFillTx/>
                  <a:latin typeface="Arial"/>
                  <a:ea typeface="+mn-ea"/>
                  <a:cs typeface="+mn-cs"/>
                </a:rPr>
                <a:t> </a:t>
              </a:r>
              <a:r>
                <a:rPr kumimoji="0" lang="en-US" sz="1100" b="1" i="0" u="none" strike="noStrike" kern="0" cap="none" spc="0" normalizeH="0" noProof="0" dirty="0" err="1">
                  <a:ln>
                    <a:noFill/>
                  </a:ln>
                  <a:solidFill>
                    <a:srgbClr val="FFFFFF"/>
                  </a:solidFill>
                  <a:effectLst/>
                  <a:uLnTx/>
                  <a:uFillTx/>
                  <a:latin typeface="Arial"/>
                  <a:ea typeface="+mn-ea"/>
                  <a:cs typeface="+mn-cs"/>
                </a:rPr>
                <a:t>ist</a:t>
              </a:r>
              <a:r>
                <a:rPr kumimoji="0" lang="en-US" sz="1100" b="1" i="0" u="none" strike="noStrike" kern="0" cap="none" spc="0" normalizeH="0" noProof="0" dirty="0">
                  <a:ln>
                    <a:noFill/>
                  </a:ln>
                  <a:solidFill>
                    <a:srgbClr val="FFFFFF"/>
                  </a:solidFill>
                  <a:effectLst/>
                  <a:uLnTx/>
                  <a:uFillTx/>
                  <a:latin typeface="Arial"/>
                  <a:ea typeface="+mn-ea"/>
                  <a:cs typeface="+mn-cs"/>
                </a:rPr>
                <a:t> </a:t>
              </a:r>
              <a:r>
                <a:rPr kumimoji="0" lang="en-US" sz="1100" b="1" i="0" u="none" strike="noStrike" kern="0" cap="none" spc="0" normalizeH="0" noProof="0" dirty="0" err="1">
                  <a:ln>
                    <a:noFill/>
                  </a:ln>
                  <a:solidFill>
                    <a:srgbClr val="FFFFFF"/>
                  </a:solidFill>
                  <a:effectLst/>
                  <a:uLnTx/>
                  <a:uFillTx/>
                  <a:latin typeface="Arial"/>
                  <a:ea typeface="+mn-ea"/>
                  <a:cs typeface="+mn-cs"/>
                </a:rPr>
                <a:t>mit</a:t>
              </a:r>
              <a:r>
                <a:rPr kumimoji="0" lang="en-US" sz="1100" b="1" i="0" u="none" strike="noStrike" kern="0" cap="none" spc="0" normalizeH="0" noProof="0" dirty="0">
                  <a:ln>
                    <a:noFill/>
                  </a:ln>
                  <a:solidFill>
                    <a:srgbClr val="FFFFFF"/>
                  </a:solidFill>
                  <a:effectLst/>
                  <a:uLnTx/>
                  <a:uFillTx/>
                  <a:latin typeface="Arial"/>
                  <a:ea typeface="+mn-ea"/>
                  <a:cs typeface="+mn-cs"/>
                </a:rPr>
                <a:t> der </a:t>
              </a:r>
              <a:r>
                <a:rPr kumimoji="0" lang="en-US" sz="1100" b="1" i="0" u="none" strike="noStrike" kern="0" cap="none" spc="0" normalizeH="0" baseline="0" noProof="0" dirty="0" err="1">
                  <a:ln>
                    <a:noFill/>
                  </a:ln>
                  <a:solidFill>
                    <a:srgbClr val="FFFFFF"/>
                  </a:solidFill>
                  <a:effectLst/>
                  <a:uLnTx/>
                  <a:uFillTx/>
                  <a:latin typeface="Arial"/>
                  <a:ea typeface="+mn-ea"/>
                  <a:cs typeface="+mn-cs"/>
                </a:rPr>
                <a:t>DataCollect</a:t>
              </a:r>
              <a:r>
                <a:rPr kumimoji="0" lang="en-US" sz="1100" b="1" i="0" u="none" strike="noStrike" kern="0" cap="none" spc="0" normalizeH="0" baseline="0" noProof="0" dirty="0">
                  <a:ln>
                    <a:noFill/>
                  </a:ln>
                  <a:solidFill>
                    <a:srgbClr val="FFFFFF"/>
                  </a:solidFill>
                  <a:effectLst/>
                  <a:uLnTx/>
                  <a:uFillTx/>
                  <a:latin typeface="Arial"/>
                  <a:ea typeface="+mn-ea"/>
                  <a:cs typeface="+mn-cs"/>
                </a:rPr>
                <a:t>  App via </a:t>
              </a:r>
              <a:r>
                <a:rPr kumimoji="0" lang="en-US" sz="1100" b="1" i="0" u="none" strike="noStrike" kern="0" cap="none" spc="0" normalizeH="0" baseline="0" noProof="0" dirty="0" err="1">
                  <a:ln>
                    <a:noFill/>
                  </a:ln>
                  <a:solidFill>
                    <a:srgbClr val="FFFFFF"/>
                  </a:solidFill>
                  <a:effectLst/>
                  <a:uLnTx/>
                  <a:uFillTx/>
                  <a:latin typeface="Arial"/>
                  <a:ea typeface="+mn-ea"/>
                  <a:cs typeface="+mn-cs"/>
                </a:rPr>
                <a:t>WiFi</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synchronisiert</a:t>
              </a: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sp>
          <p:nvSpPr>
            <p:cNvPr id="59" name="Freeform 58"/>
            <p:cNvSpPr/>
            <p:nvPr/>
          </p:nvSpPr>
          <p:spPr>
            <a:xfrm>
              <a:off x="2184038" y="1653302"/>
              <a:ext cx="4251041" cy="4251041"/>
            </a:xfrm>
            <a:custGeom>
              <a:avLst/>
              <a:gdLst/>
              <a:ahLst/>
              <a:cxnLst/>
              <a:rect l="0" t="0" r="0" b="0"/>
              <a:pathLst>
                <a:path>
                  <a:moveTo>
                    <a:pt x="4245962" y="2272360"/>
                  </a:moveTo>
                  <a:arcTo wR="2125520" hR="2125520" stAng="21837684" swAng="136085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0" name="Freeform 59"/>
            <p:cNvSpPr/>
            <p:nvPr/>
          </p:nvSpPr>
          <p:spPr>
            <a:xfrm>
              <a:off x="4741172" y="4966876"/>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3. Routine </a:t>
              </a:r>
              <a:r>
                <a:rPr kumimoji="0" lang="en-US" sz="1100" b="1" i="0" u="none" strike="noStrike" kern="0" cap="none" spc="0" normalizeH="0" baseline="0" noProof="0" dirty="0" err="1">
                  <a:ln>
                    <a:noFill/>
                  </a:ln>
                  <a:solidFill>
                    <a:srgbClr val="FFFFFF"/>
                  </a:solidFill>
                  <a:effectLst/>
                  <a:uLnTx/>
                  <a:uFillTx/>
                  <a:latin typeface="Arial"/>
                  <a:ea typeface="+mn-ea"/>
                  <a:cs typeface="+mn-cs"/>
                </a:rPr>
                <a:t>ist</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als</a:t>
              </a:r>
              <a:r>
                <a:rPr kumimoji="0" lang="en-US" sz="1100" b="1" i="0" u="none" strike="noStrike" kern="0" cap="none" spc="0" normalizeH="0" noProof="0" dirty="0">
                  <a:ln>
                    <a:noFill/>
                  </a:ln>
                  <a:solidFill>
                    <a:srgbClr val="FFFFFF"/>
                  </a:solidFill>
                  <a:effectLst/>
                  <a:uLnTx/>
                  <a:uFillTx/>
                  <a:latin typeface="Arial"/>
                  <a:ea typeface="+mn-ea"/>
                  <a:cs typeface="+mn-cs"/>
                </a:rPr>
                <a:t> </a:t>
              </a:r>
              <a:r>
                <a:rPr kumimoji="0" lang="en-US" sz="1100" b="1" i="0" u="none" strike="noStrike" kern="0" cap="none" spc="0" normalizeH="0" noProof="0" dirty="0" err="1">
                  <a:ln>
                    <a:noFill/>
                  </a:ln>
                  <a:solidFill>
                    <a:srgbClr val="FFFFFF"/>
                  </a:solidFill>
                  <a:effectLst/>
                  <a:uLnTx/>
                  <a:uFillTx/>
                  <a:latin typeface="Arial"/>
                  <a:ea typeface="+mn-ea"/>
                  <a:cs typeface="+mn-cs"/>
                </a:rPr>
                <a:t>Abfolge</a:t>
              </a:r>
              <a:r>
                <a:rPr kumimoji="0" lang="en-US" sz="1100" b="1" i="0" u="none" strike="noStrike" kern="0" cap="none" spc="0" normalizeH="0" noProof="0" dirty="0">
                  <a:ln>
                    <a:noFill/>
                  </a:ln>
                  <a:solidFill>
                    <a:srgbClr val="FFFFFF"/>
                  </a:solidFill>
                  <a:effectLst/>
                  <a:uLnTx/>
                  <a:uFillTx/>
                  <a:latin typeface="Arial"/>
                  <a:ea typeface="+mn-ea"/>
                  <a:cs typeface="+mn-cs"/>
                </a:rPr>
                <a:t> von </a:t>
              </a:r>
              <a:r>
                <a:rPr kumimoji="0" lang="en-US" sz="1100" b="1" i="0" u="none" strike="noStrike" kern="0" cap="none" spc="0" normalizeH="0" noProof="0" dirty="0" err="1">
                  <a:ln>
                    <a:noFill/>
                  </a:ln>
                  <a:solidFill>
                    <a:srgbClr val="FFFFFF"/>
                  </a:solidFill>
                  <a:effectLst/>
                  <a:uLnTx/>
                  <a:uFillTx/>
                  <a:latin typeface="Arial"/>
                  <a:ea typeface="+mn-ea"/>
                  <a:cs typeface="+mn-cs"/>
                </a:rPr>
                <a:t>Fragen</a:t>
              </a:r>
              <a:r>
                <a:rPr kumimoji="0" lang="en-US" sz="1100" b="1" i="0" u="none" strike="noStrike" kern="0" cap="none" spc="0" normalizeH="0" noProof="0" dirty="0">
                  <a:ln>
                    <a:noFill/>
                  </a:ln>
                  <a:solidFill>
                    <a:srgbClr val="FFFFFF"/>
                  </a:solidFill>
                  <a:effectLst/>
                  <a:uLnTx/>
                  <a:uFillTx/>
                  <a:latin typeface="Arial"/>
                  <a:ea typeface="+mn-ea"/>
                  <a:cs typeface="+mn-cs"/>
                </a:rPr>
                <a:t> </a:t>
              </a:r>
              <a:r>
                <a:rPr kumimoji="0" lang="en-US" sz="1100" b="1" i="0" u="none" strike="noStrike" kern="0" cap="none" spc="0" normalizeH="0" noProof="0" dirty="0" err="1">
                  <a:ln>
                    <a:noFill/>
                  </a:ln>
                  <a:solidFill>
                    <a:srgbClr val="FFFFFF"/>
                  </a:solidFill>
                  <a:effectLst/>
                  <a:uLnTx/>
                  <a:uFillTx/>
                  <a:latin typeface="Arial"/>
                  <a:ea typeface="+mn-ea"/>
                  <a:cs typeface="+mn-cs"/>
                </a:rPr>
                <a:t>dargestellt</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Daten</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werden</a:t>
              </a:r>
              <a:r>
                <a:rPr kumimoji="0" lang="en-US" sz="1100" b="1" i="0" u="none" strike="noStrike" kern="0" cap="none" spc="0" normalizeH="0" baseline="0" noProof="0" dirty="0">
                  <a:ln>
                    <a:noFill/>
                  </a:ln>
                  <a:solidFill>
                    <a:srgbClr val="FFFFFF"/>
                  </a:solidFill>
                  <a:effectLst/>
                  <a:uLnTx/>
                  <a:uFillTx/>
                  <a:latin typeface="Arial"/>
                  <a:ea typeface="+mn-ea"/>
                  <a:cs typeface="+mn-cs"/>
                </a:rPr>
                <a:t> auf </a:t>
              </a:r>
              <a:r>
                <a:rPr kumimoji="0" lang="en-US" sz="1100" b="1" i="0" u="none" strike="noStrike" kern="0" cap="none" spc="0" normalizeH="0" baseline="0" noProof="0" dirty="0" err="1">
                  <a:ln>
                    <a:noFill/>
                  </a:ln>
                  <a:solidFill>
                    <a:srgbClr val="FFFFFF"/>
                  </a:solidFill>
                  <a:effectLst/>
                  <a:uLnTx/>
                  <a:uFillTx/>
                  <a:latin typeface="Arial"/>
                  <a:ea typeface="+mn-ea"/>
                  <a:cs typeface="+mn-cs"/>
                </a:rPr>
                <a:t>dem</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Gerät</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gesammelt</a:t>
              </a:r>
              <a:r>
                <a:rPr lang="en-US" sz="1100" b="1" kern="0" dirty="0">
                  <a:solidFill>
                    <a:srgbClr val="FFFFFF"/>
                  </a:solidFill>
                  <a:latin typeface="Arial"/>
                </a:rPr>
                <a:t>.</a:t>
              </a: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sp>
          <p:nvSpPr>
            <p:cNvPr id="61" name="Freeform 60"/>
            <p:cNvSpPr/>
            <p:nvPr/>
          </p:nvSpPr>
          <p:spPr>
            <a:xfrm>
              <a:off x="2184038" y="1653302"/>
              <a:ext cx="4251041" cy="4251041"/>
            </a:xfrm>
            <a:custGeom>
              <a:avLst/>
              <a:gdLst/>
              <a:ahLst/>
              <a:cxnLst/>
              <a:rect l="0" t="0" r="0" b="0"/>
              <a:pathLst>
                <a:path>
                  <a:moveTo>
                    <a:pt x="2386848" y="4234915"/>
                  </a:moveTo>
                  <a:arcTo wR="2125520" hR="2125520" stAng="4976265" swAng="84747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2" name="Freeform 61"/>
            <p:cNvSpPr/>
            <p:nvPr/>
          </p:nvSpPr>
          <p:spPr>
            <a:xfrm>
              <a:off x="2242473" y="4966876"/>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4. </a:t>
              </a:r>
              <a:r>
                <a:rPr kumimoji="0" lang="en-US" sz="1100" b="1" i="0" u="none" strike="noStrike" kern="0" cap="none" spc="0" normalizeH="0" baseline="0" noProof="0" dirty="0" err="1">
                  <a:ln>
                    <a:noFill/>
                  </a:ln>
                  <a:solidFill>
                    <a:srgbClr val="FFFFFF"/>
                  </a:solidFill>
                  <a:effectLst/>
                  <a:uLnTx/>
                  <a:uFillTx/>
                  <a:latin typeface="Arial"/>
                  <a:ea typeface="+mn-ea"/>
                  <a:cs typeface="+mn-cs"/>
                </a:rPr>
                <a:t>Daten</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werden</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mit</a:t>
              </a:r>
              <a:r>
                <a:rPr kumimoji="0" lang="en-US" sz="1100" b="1" i="0" u="none" strike="noStrike" kern="0" cap="none" spc="0" normalizeH="0" baseline="0" noProof="0" dirty="0">
                  <a:ln>
                    <a:noFill/>
                  </a:ln>
                  <a:solidFill>
                    <a:srgbClr val="FFFFFF"/>
                  </a:solidFill>
                  <a:effectLst/>
                  <a:uLnTx/>
                  <a:uFillTx/>
                  <a:latin typeface="Arial"/>
                  <a:ea typeface="+mn-ea"/>
                  <a:cs typeface="+mn-cs"/>
                </a:rPr>
                <a:t> der</a:t>
              </a:r>
              <a:r>
                <a:rPr lang="en-US" sz="1100" b="1" kern="0" dirty="0">
                  <a:solidFill>
                    <a:srgbClr val="FFFFFF"/>
                  </a:solidFill>
                  <a:latin typeface="Arial"/>
                </a:rPr>
                <a:t> @</a:t>
              </a:r>
              <a:r>
                <a:rPr lang="en-US" sz="1100" b="1" kern="0" dirty="0" err="1">
                  <a:solidFill>
                    <a:srgbClr val="FFFFFF"/>
                  </a:solidFill>
                  <a:latin typeface="Arial"/>
                </a:rPr>
                <a:t>ptitude</a:t>
              </a:r>
              <a:r>
                <a:rPr lang="en-US" sz="1100" b="1" kern="0" dirty="0">
                  <a:solidFill>
                    <a:srgbClr val="FFFFFF"/>
                  </a:solidFill>
                  <a:latin typeface="Arial"/>
                </a:rPr>
                <a:t> Software </a:t>
              </a:r>
              <a:r>
                <a:rPr lang="en-US" sz="1100" b="1" kern="0" dirty="0" err="1">
                  <a:solidFill>
                    <a:srgbClr val="FFFFFF"/>
                  </a:solidFill>
                  <a:latin typeface="Arial"/>
                </a:rPr>
                <a:t>synchronisiert</a:t>
              </a: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Freeform 62"/>
            <p:cNvSpPr/>
            <p:nvPr/>
          </p:nvSpPr>
          <p:spPr>
            <a:xfrm>
              <a:off x="2184038" y="1653302"/>
              <a:ext cx="4251041" cy="4251041"/>
            </a:xfrm>
            <a:custGeom>
              <a:avLst/>
              <a:gdLst/>
              <a:ahLst/>
              <a:cxnLst/>
              <a:rect l="0" t="0" r="0" b="0"/>
              <a:pathLst>
                <a:path>
                  <a:moveTo>
                    <a:pt x="225679" y="3078642"/>
                  </a:moveTo>
                  <a:arcTo wR="2125520" hR="2125520" stAng="9201466" swAng="136085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4" name="Freeform 63"/>
            <p:cNvSpPr/>
            <p:nvPr/>
          </p:nvSpPr>
          <p:spPr>
            <a:xfrm>
              <a:off x="1470332" y="2590472"/>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ea typeface="+mn-ea"/>
                  <a:cs typeface="+mn-cs"/>
                </a:rPr>
                <a:t>5. </a:t>
              </a:r>
              <a:r>
                <a:rPr kumimoji="0" lang="en-US" sz="1100" b="1" i="0" u="none" strike="noStrike" kern="0" cap="none" spc="0" normalizeH="0" baseline="0" noProof="0" dirty="0" err="1">
                  <a:ln>
                    <a:noFill/>
                  </a:ln>
                  <a:solidFill>
                    <a:srgbClr val="FFFFFF"/>
                  </a:solidFill>
                  <a:effectLst/>
                  <a:uLnTx/>
                  <a:uFillTx/>
                  <a:latin typeface="Arial"/>
                  <a:ea typeface="+mn-ea"/>
                  <a:cs typeface="+mn-cs"/>
                </a:rPr>
                <a:t>Daten</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werden</a:t>
              </a:r>
              <a:r>
                <a:rPr kumimoji="0" lang="en-US" sz="1100" b="1" i="0" u="none" strike="noStrike" kern="0" cap="none" spc="0" normalizeH="0" baseline="0" noProof="0" dirty="0">
                  <a:ln>
                    <a:noFill/>
                  </a:ln>
                  <a:solidFill>
                    <a:srgbClr val="FFFFFF"/>
                  </a:solidFill>
                  <a:effectLst/>
                  <a:uLnTx/>
                  <a:uFillTx/>
                  <a:latin typeface="Arial"/>
                  <a:ea typeface="+mn-ea"/>
                  <a:cs typeface="+mn-cs"/>
                </a:rPr>
                <a:t> in @</a:t>
              </a:r>
              <a:r>
                <a:rPr kumimoji="0" lang="en-US" sz="1100" b="1" i="0" u="none" strike="noStrike" kern="0" cap="none" spc="0" normalizeH="0" baseline="0" noProof="0" dirty="0" err="1">
                  <a:ln>
                    <a:noFill/>
                  </a:ln>
                  <a:solidFill>
                    <a:srgbClr val="FFFFFF"/>
                  </a:solidFill>
                  <a:effectLst/>
                  <a:uLnTx/>
                  <a:uFillTx/>
                  <a:latin typeface="Arial"/>
                  <a:ea typeface="+mn-ea"/>
                  <a:cs typeface="+mn-cs"/>
                </a:rPr>
                <a:t>ptitude</a:t>
              </a:r>
              <a:r>
                <a:rPr kumimoji="0" lang="en-US" sz="1100" b="1" i="0" u="none" strike="noStrike" kern="0" cap="none" spc="0" normalizeH="0" baseline="0" noProof="0" dirty="0">
                  <a:ln>
                    <a:noFill/>
                  </a:ln>
                  <a:solidFill>
                    <a:srgbClr val="FFFFFF"/>
                  </a:solidFill>
                  <a:effectLst/>
                  <a:uLnTx/>
                  <a:uFillTx/>
                  <a:latin typeface="Arial"/>
                  <a:ea typeface="+mn-ea"/>
                  <a:cs typeface="+mn-cs"/>
                </a:rPr>
                <a:t> Analyst</a:t>
              </a:r>
              <a:r>
                <a:rPr lang="en-US" sz="1100" b="1" kern="0" dirty="0">
                  <a:solidFill>
                    <a:srgbClr val="FFFFFF"/>
                  </a:solidFill>
                  <a:latin typeface="Arial"/>
                </a:rPr>
                <a:t> </a:t>
              </a:r>
              <a:r>
                <a:rPr lang="en-US" sz="1100" b="1" kern="0" dirty="0" err="1">
                  <a:solidFill>
                    <a:srgbClr val="FFFFFF"/>
                  </a:solidFill>
                  <a:latin typeface="Arial"/>
                </a:rPr>
                <a:t>analysiert</a:t>
              </a:r>
              <a:r>
                <a:rPr lang="en-US" sz="1100" b="1" kern="0" dirty="0">
                  <a:solidFill>
                    <a:srgbClr val="FFFFFF"/>
                  </a:solidFill>
                  <a:latin typeface="Arial"/>
                </a:rPr>
                <a:t>,</a:t>
              </a:r>
              <a:r>
                <a:rPr kumimoji="0" lang="en-US" sz="1100" b="1" i="0" u="none" strike="noStrike" kern="0" cap="none" spc="0" normalizeH="0" baseline="0" noProof="0" dirty="0">
                  <a:ln>
                    <a:noFill/>
                  </a:ln>
                  <a:solidFill>
                    <a:srgbClr val="FFFFFF"/>
                  </a:solidFill>
                  <a:effectLst/>
                  <a:uLnTx/>
                  <a:uFillTx/>
                  <a:latin typeface="Arial"/>
                  <a:ea typeface="+mn-ea"/>
                  <a:cs typeface="+mn-cs"/>
                </a:rPr>
                <a:t> Trends und </a:t>
              </a:r>
              <a:r>
                <a:rPr kumimoji="0" lang="en-US" sz="1100" b="1" i="0" u="none" strike="noStrike" kern="0" cap="none" spc="0" normalizeH="0" baseline="0" noProof="0" dirty="0" err="1">
                  <a:ln>
                    <a:noFill/>
                  </a:ln>
                  <a:solidFill>
                    <a:srgbClr val="FFFFFF"/>
                  </a:solidFill>
                  <a:effectLst/>
                  <a:uLnTx/>
                  <a:uFillTx/>
                  <a:latin typeface="Arial"/>
                  <a:ea typeface="+mn-ea"/>
                  <a:cs typeface="+mn-cs"/>
                </a:rPr>
                <a:t>Berichte</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werden</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erstellt</a:t>
              </a:r>
              <a:r>
                <a:rPr kumimoji="0" lang="en-US" sz="1100" b="1" i="0" u="none" strike="noStrike" kern="0" cap="none" spc="0" normalizeH="0" baseline="0" noProof="0" dirty="0">
                  <a:ln>
                    <a:noFill/>
                  </a:ln>
                  <a:solidFill>
                    <a:srgbClr val="FFFFFF"/>
                  </a:solidFill>
                  <a:effectLst/>
                  <a:uLnTx/>
                  <a:uFillTx/>
                  <a:latin typeface="Arial"/>
                  <a:ea typeface="+mn-ea"/>
                  <a:cs typeface="+mn-cs"/>
                </a:rPr>
                <a:t>, </a:t>
              </a:r>
              <a:r>
                <a:rPr kumimoji="0" lang="en-US" sz="1100" b="1" i="0" u="none" strike="noStrike" kern="0" cap="none" spc="0" normalizeH="0" baseline="0" noProof="0" dirty="0" err="1">
                  <a:ln>
                    <a:noFill/>
                  </a:ln>
                  <a:solidFill>
                    <a:srgbClr val="FFFFFF"/>
                  </a:solidFill>
                  <a:effectLst/>
                  <a:uLnTx/>
                  <a:uFillTx/>
                  <a:latin typeface="Arial"/>
                  <a:ea typeface="+mn-ea"/>
                  <a:cs typeface="+mn-cs"/>
                </a:rPr>
                <a:t>Instand-haltung</a:t>
              </a:r>
              <a:r>
                <a:rPr kumimoji="0" lang="en-US" sz="1100" b="1" i="0" u="none" strike="noStrike" kern="0" cap="none" spc="0" normalizeH="0" noProof="0" dirty="0">
                  <a:ln>
                    <a:noFill/>
                  </a:ln>
                  <a:solidFill>
                    <a:srgbClr val="FFFFFF"/>
                  </a:solidFill>
                  <a:effectLst/>
                  <a:uLnTx/>
                  <a:uFillTx/>
                  <a:latin typeface="Arial"/>
                  <a:ea typeface="+mn-ea"/>
                  <a:cs typeface="+mn-cs"/>
                </a:rPr>
                <a:t> </a:t>
              </a:r>
              <a:r>
                <a:rPr kumimoji="0" lang="en-US" sz="1100" b="1" i="0" u="none" strike="noStrike" kern="0" cap="none" spc="0" normalizeH="0" noProof="0" dirty="0" err="1">
                  <a:ln>
                    <a:noFill/>
                  </a:ln>
                  <a:solidFill>
                    <a:srgbClr val="FFFFFF"/>
                  </a:solidFill>
                  <a:effectLst/>
                  <a:uLnTx/>
                  <a:uFillTx/>
                  <a:latin typeface="Arial"/>
                  <a:ea typeface="+mn-ea"/>
                  <a:cs typeface="+mn-cs"/>
                </a:rPr>
                <a:t>geplant</a:t>
              </a:r>
              <a:r>
                <a:rPr kumimoji="0" lang="en-US" sz="1100" b="1" i="0" u="none" strike="noStrike" kern="0" cap="none" spc="0" normalizeH="0" noProof="0" dirty="0">
                  <a:ln>
                    <a:noFill/>
                  </a:ln>
                  <a:solidFill>
                    <a:srgbClr val="FFFFFF"/>
                  </a:solidFill>
                  <a:effectLst/>
                  <a:uLnTx/>
                  <a:uFillTx/>
                  <a:latin typeface="Arial"/>
                  <a:ea typeface="+mn-ea"/>
                  <a:cs typeface="+mn-cs"/>
                </a:rPr>
                <a:t> …</a:t>
              </a:r>
              <a:endParaRPr kumimoji="0" lang="en-US" sz="1000" b="0" i="0" u="none" strike="noStrike" kern="0" cap="none" spc="0" normalizeH="0" baseline="0" noProof="0" dirty="0">
                <a:ln>
                  <a:noFill/>
                </a:ln>
                <a:solidFill>
                  <a:srgbClr val="FFFFFF"/>
                </a:solidFill>
                <a:effectLst/>
                <a:uLnTx/>
                <a:uFillTx/>
                <a:latin typeface="Arial"/>
                <a:ea typeface="+mn-ea"/>
                <a:cs typeface="+mn-cs"/>
              </a:endParaRPr>
            </a:p>
          </p:txBody>
        </p:sp>
        <p:sp>
          <p:nvSpPr>
            <p:cNvPr id="65" name="Freeform 64"/>
            <p:cNvSpPr/>
            <p:nvPr/>
          </p:nvSpPr>
          <p:spPr>
            <a:xfrm>
              <a:off x="2184038" y="1653302"/>
              <a:ext cx="4251041" cy="4251041"/>
            </a:xfrm>
            <a:custGeom>
              <a:avLst/>
              <a:gdLst/>
              <a:ahLst/>
              <a:cxnLst/>
              <a:rect l="0" t="0" r="0" b="0"/>
              <a:pathLst>
                <a:path>
                  <a:moveTo>
                    <a:pt x="511065" y="742996"/>
                  </a:moveTo>
                  <a:arcTo wR="2125520" hR="2125520" stAng="13234488" swAng="1212991"/>
                </a:path>
              </a:pathLst>
            </a:custGeom>
            <a:noFill/>
            <a:ln w="9525" cap="flat" cmpd="sng" algn="ctr">
              <a:solidFill>
                <a:srgbClr val="0066CC">
                  <a:hueOff val="0"/>
                  <a:satOff val="0"/>
                  <a:lumOff val="0"/>
                  <a:alphaOff val="0"/>
                  <a:shade val="95000"/>
                  <a:satMod val="105000"/>
                </a:srgbClr>
              </a:solidFill>
              <a:prstDash val="solid"/>
              <a:tailEnd type="arrow"/>
            </a:ln>
            <a:effectLst/>
          </p:spPr>
        </p:sp>
      </p:grpSp>
      <p:pic>
        <p:nvPicPr>
          <p:cNvPr id="3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1916832"/>
            <a:ext cx="1527175" cy="1662907"/>
          </a:xfrm>
          <a:prstGeom prst="rect">
            <a:avLst/>
          </a:prstGeom>
          <a:noFill/>
          <a:ln w="9525">
            <a:solidFill>
              <a:srgbClr val="000000"/>
            </a:solidFill>
            <a:miter lim="800000"/>
            <a:headEnd/>
            <a:tailEnd/>
          </a:ln>
        </p:spPr>
      </p:pic>
      <p:pic>
        <p:nvPicPr>
          <p:cNvPr id="32"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0152" y="1312136"/>
            <a:ext cx="2255986" cy="711634"/>
          </a:xfrm>
          <a:prstGeom prst="rect">
            <a:avLst/>
          </a:prstGeom>
          <a:noFill/>
          <a:ln w="9525">
            <a:solidFill>
              <a:schemeClr val="tx1"/>
            </a:solidFill>
            <a:miter lim="800000"/>
            <a:headEnd/>
            <a:tailEnd/>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2447" y="4099869"/>
            <a:ext cx="1539954" cy="2045135"/>
          </a:xfrm>
          <a:prstGeom prst="rect">
            <a:avLst/>
          </a:prstGeom>
          <a:ln w="63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137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43347" y="5221590"/>
            <a:ext cx="2290289" cy="874127"/>
          </a:xfrm>
          <a:prstGeom prst="rect">
            <a:avLst/>
          </a:prstGeom>
          <a:ln w="952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112" y="4546776"/>
            <a:ext cx="1584176" cy="832056"/>
          </a:xfrm>
          <a:prstGeom prst="rect">
            <a:avLst/>
          </a:prstGeom>
          <a:ln w="952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5"/>
          </p:nvPr>
        </p:nvSpPr>
        <p:spPr/>
        <p:txBody>
          <a:bodyPr/>
          <a:lstStyle/>
          <a:p>
            <a:fld id="{9522FB10-0EBA-E542-BFBD-7EB00856B126}" type="datetime3">
              <a:rPr lang="de-DE" smtClean="0"/>
              <a:t>08/05/17</a:t>
            </a:fld>
            <a:endParaRPr lang="de-DE" dirty="0"/>
          </a:p>
        </p:txBody>
      </p:sp>
      <p:sp>
        <p:nvSpPr>
          <p:cNvPr id="4" name="Slide Number Placeholder 3"/>
          <p:cNvSpPr>
            <a:spLocks noGrp="1"/>
          </p:cNvSpPr>
          <p:nvPr>
            <p:ph type="sldNum" sz="quarter" idx="12"/>
          </p:nvPr>
        </p:nvSpPr>
        <p:spPr/>
        <p:txBody>
          <a:bodyPr/>
          <a:lstStyle/>
          <a:p>
            <a:r>
              <a:rPr lang="de-DE" dirty="0"/>
              <a:t>Slide </a:t>
            </a:r>
            <a:fld id="{F29293AB-9AE5-4A3A-8BD1-7FB6AD59B413}" type="slidenum">
              <a:rPr lang="de-DE" smtClean="0"/>
              <a:pPr/>
              <a:t>17</a:t>
            </a:fld>
            <a:endParaRPr lang="de-DE" dirty="0"/>
          </a:p>
        </p:txBody>
      </p:sp>
      <p:sp>
        <p:nvSpPr>
          <p:cNvPr id="5" name="Title 4"/>
          <p:cNvSpPr>
            <a:spLocks noGrp="1"/>
          </p:cNvSpPr>
          <p:nvPr>
            <p:ph type="title"/>
          </p:nvPr>
        </p:nvSpPr>
        <p:spPr>
          <a:xfrm>
            <a:off x="576000" y="504000"/>
            <a:ext cx="7992000" cy="443198"/>
          </a:xfrm>
        </p:spPr>
        <p:txBody>
          <a:bodyPr/>
          <a:lstStyle/>
          <a:p>
            <a:r>
              <a:rPr lang="de-DE" dirty="0"/>
              <a:t>SKF Services Kunden</a:t>
            </a:r>
          </a:p>
        </p:txBody>
      </p:sp>
      <p:sp>
        <p:nvSpPr>
          <p:cNvPr id="54" name="Rounded Rectangle 53"/>
          <p:cNvSpPr/>
          <p:nvPr/>
        </p:nvSpPr>
        <p:spPr bwMode="auto">
          <a:xfrm>
            <a:off x="3787590" y="2615369"/>
            <a:ext cx="1339704" cy="1864216"/>
          </a:xfrm>
          <a:prstGeom prst="roundRect">
            <a:avLst/>
          </a:prstGeom>
          <a:blipFill>
            <a:blip r:embed="rId4" cstate="screen">
              <a:extLst>
                <a:ext uri="{28A0092B-C50C-407E-A947-70E740481C1C}">
                  <a14:useLocalDpi xmlns:a14="http://schemas.microsoft.com/office/drawing/2010/main"/>
                </a:ext>
              </a:extLst>
            </a:blip>
            <a:stretch>
              <a:fillRect/>
            </a:stretch>
          </a:blipFill>
          <a:ln w="6350" cap="flat" cmpd="sng" algn="ctr">
            <a:solidFill>
              <a:srgbClr val="0066CC"/>
            </a:solidFill>
            <a:prstDash val="solid"/>
            <a:round/>
            <a:headEnd type="none" w="med" len="med"/>
            <a:tailEnd type="none" w="med" len="med"/>
          </a:ln>
          <a:effectLst/>
          <a:extLst/>
        </p:spPr>
        <p:txBody>
          <a:bodyPr vert="horz" wrap="none" lIns="46800" tIns="46800" rIns="46800" bIns="46800" numCol="1" rtlCol="0" anchor="ctr" anchorCtr="0" compatLnSpc="1">
            <a:prstTxWarp prst="textNoShape">
              <a:avLst/>
            </a:prstTxWarp>
          </a:bodyPr>
          <a:lstStyle/>
          <a:p>
            <a:pPr marL="0" marR="0" lvl="0" indent="0" algn="ctr" defTabSz="933450" eaLnBrk="1" fontAlgn="base" latinLnBrk="0" hangingPunct="1">
              <a:lnSpc>
                <a:spcPct val="100000"/>
              </a:lnSpc>
              <a:spcBef>
                <a:spcPct val="50000"/>
              </a:spcBef>
              <a:spcAft>
                <a:spcPct val="0"/>
              </a:spcAft>
              <a:buClrTx/>
              <a:buSzTx/>
              <a:buFontTx/>
              <a:buNone/>
              <a:tabLst/>
              <a:defRPr/>
            </a:pPr>
            <a:endParaRPr kumimoji="0" lang="de-DE" sz="1600" b="0" i="0" u="none" strike="noStrike" kern="0" cap="none" spc="0" normalizeH="0" baseline="0" noProof="0" dirty="0">
              <a:ln>
                <a:noFill/>
              </a:ln>
              <a:solidFill>
                <a:srgbClr val="0066CC"/>
              </a:solidFill>
              <a:effectLst/>
              <a:uLnTx/>
              <a:uFillTx/>
              <a:ea typeface="Simsun (Founder Extended)" pitchFamily="65" charset="-122"/>
            </a:endParaRPr>
          </a:p>
        </p:txBody>
      </p:sp>
      <p:grpSp>
        <p:nvGrpSpPr>
          <p:cNvPr id="55" name="Group 54"/>
          <p:cNvGrpSpPr/>
          <p:nvPr/>
        </p:nvGrpSpPr>
        <p:grpSpPr>
          <a:xfrm>
            <a:off x="1245711" y="1117701"/>
            <a:ext cx="5903074" cy="4908159"/>
            <a:chOff x="1245711" y="1121773"/>
            <a:chExt cx="5903074" cy="4908159"/>
          </a:xfrm>
        </p:grpSpPr>
        <p:sp>
          <p:nvSpPr>
            <p:cNvPr id="56" name="Freeform 55"/>
            <p:cNvSpPr/>
            <p:nvPr/>
          </p:nvSpPr>
          <p:spPr>
            <a:xfrm>
              <a:off x="3491822" y="1121773"/>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Arial"/>
                  <a:ea typeface="+mn-ea"/>
                  <a:cs typeface="+mn-cs"/>
                </a:rPr>
                <a:t>1. SKF RDC</a:t>
              </a:r>
              <a:r>
                <a:rPr kumimoji="0" lang="de-DE" sz="1100" b="1" i="0" u="none" strike="noStrike" kern="0" cap="none" spc="0" normalizeH="0" noProof="0" dirty="0">
                  <a:ln>
                    <a:noFill/>
                  </a:ln>
                  <a:solidFill>
                    <a:srgbClr val="FFFFFF"/>
                  </a:solidFill>
                  <a:effectLst/>
                  <a:uLnTx/>
                  <a:uFillTx/>
                  <a:latin typeface="Arial"/>
                  <a:ea typeface="+mn-ea"/>
                  <a:cs typeface="+mn-cs"/>
                </a:rPr>
                <a:t> Ingenieur</a:t>
              </a:r>
              <a:r>
                <a:rPr kumimoji="0" lang="de-DE" sz="1100" b="1" i="0" u="none" strike="noStrike" kern="0" cap="none" spc="0" normalizeH="0" baseline="0" noProof="0" dirty="0">
                  <a:ln>
                    <a:noFill/>
                  </a:ln>
                  <a:solidFill>
                    <a:srgbClr val="FFFFFF"/>
                  </a:solidFill>
                  <a:effectLst/>
                  <a:uLnTx/>
                  <a:uFillTx/>
                  <a:latin typeface="Arial"/>
                  <a:ea typeface="+mn-ea"/>
                  <a:cs typeface="+mn-cs"/>
                </a:rPr>
                <a:t> erstellt</a:t>
              </a:r>
              <a:r>
                <a:rPr kumimoji="0" lang="de-DE" sz="1100" b="1" i="0" u="none" strike="noStrike" kern="0" cap="none" spc="0" normalizeH="0" noProof="0" dirty="0">
                  <a:ln>
                    <a:noFill/>
                  </a:ln>
                  <a:solidFill>
                    <a:srgbClr val="FFFFFF"/>
                  </a:solidFill>
                  <a:effectLst/>
                  <a:uLnTx/>
                  <a:uFillTx/>
                  <a:latin typeface="Arial"/>
                  <a:ea typeface="+mn-ea"/>
                  <a:cs typeface="+mn-cs"/>
                </a:rPr>
                <a:t> eine Routine</a:t>
              </a:r>
              <a:r>
                <a:rPr kumimoji="0" lang="de-DE" sz="1100" b="1" i="0" u="none" strike="noStrike" kern="0" cap="none" spc="0" normalizeH="0" baseline="0" noProof="0" dirty="0">
                  <a:ln>
                    <a:noFill/>
                  </a:ln>
                  <a:solidFill>
                    <a:srgbClr val="FFFFFF"/>
                  </a:solidFill>
                  <a:effectLst/>
                  <a:uLnTx/>
                  <a:uFillTx/>
                  <a:latin typeface="Arial"/>
                  <a:ea typeface="+mn-ea"/>
                  <a:cs typeface="+mn-cs"/>
                </a:rPr>
                <a:t> in der @</a:t>
              </a:r>
              <a:r>
                <a:rPr kumimoji="0" lang="de-DE" sz="1100" b="1" i="0" u="none" strike="noStrike" kern="0" cap="none" spc="0" normalizeH="0" baseline="0" noProof="0" dirty="0" err="1">
                  <a:ln>
                    <a:noFill/>
                  </a:ln>
                  <a:solidFill>
                    <a:srgbClr val="FFFFFF"/>
                  </a:solidFill>
                  <a:effectLst/>
                  <a:uLnTx/>
                  <a:uFillTx/>
                  <a:latin typeface="Arial"/>
                  <a:ea typeface="+mn-ea"/>
                  <a:cs typeface="+mn-cs"/>
                </a:rPr>
                <a:t>ptitude</a:t>
              </a:r>
              <a:r>
                <a:rPr kumimoji="0" lang="de-DE" sz="1100" b="1" i="0" u="none" strike="noStrike" kern="0" cap="none" spc="0" normalizeH="0" baseline="0" noProof="0" dirty="0">
                  <a:ln>
                    <a:noFill/>
                  </a:ln>
                  <a:solidFill>
                    <a:srgbClr val="FFFFFF"/>
                  </a:solidFill>
                  <a:effectLst/>
                  <a:uLnTx/>
                  <a:uFillTx/>
                  <a:latin typeface="Arial"/>
                  <a:ea typeface="+mn-ea"/>
                  <a:cs typeface="+mn-cs"/>
                </a:rPr>
                <a:t> Analyst </a:t>
              </a:r>
              <a:r>
                <a:rPr lang="de-DE" sz="1100" b="1" kern="0" noProof="0" dirty="0">
                  <a:solidFill>
                    <a:srgbClr val="FFFFFF"/>
                  </a:solidFill>
                  <a:latin typeface="Arial"/>
                </a:rPr>
                <a:t>S</a:t>
              </a:r>
              <a:r>
                <a:rPr kumimoji="0" lang="de-DE" sz="1100" b="1" i="0" u="none" strike="noStrike" kern="0" cap="none" spc="0" normalizeH="0" baseline="0" noProof="0" dirty="0">
                  <a:ln>
                    <a:noFill/>
                  </a:ln>
                  <a:solidFill>
                    <a:srgbClr val="FFFFFF"/>
                  </a:solidFill>
                  <a:effectLst/>
                  <a:uLnTx/>
                  <a:uFillTx/>
                  <a:latin typeface="Arial"/>
                  <a:ea typeface="+mn-ea"/>
                  <a:cs typeface="+mn-cs"/>
                </a:rPr>
                <a:t>oftware</a:t>
              </a:r>
            </a:p>
          </p:txBody>
        </p:sp>
        <p:sp>
          <p:nvSpPr>
            <p:cNvPr id="57" name="Freeform 56"/>
            <p:cNvSpPr/>
            <p:nvPr/>
          </p:nvSpPr>
          <p:spPr>
            <a:xfrm>
              <a:off x="2184038" y="1653302"/>
              <a:ext cx="4251041" cy="4251041"/>
            </a:xfrm>
            <a:custGeom>
              <a:avLst/>
              <a:gdLst/>
              <a:ahLst/>
              <a:cxnLst/>
              <a:rect l="0" t="0" r="0" b="0"/>
              <a:pathLst>
                <a:path>
                  <a:moveTo>
                    <a:pt x="3162757" y="270263"/>
                  </a:moveTo>
                  <a:arcTo wR="2125520" hR="2125520" stAng="17952520" swAng="1212991"/>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58" name="Freeform 57"/>
            <p:cNvSpPr/>
            <p:nvPr/>
          </p:nvSpPr>
          <p:spPr>
            <a:xfrm>
              <a:off x="5513313" y="2590472"/>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lvl="0" defTabSz="488950">
                <a:lnSpc>
                  <a:spcPct val="90000"/>
                </a:lnSpc>
                <a:spcBef>
                  <a:spcPct val="0"/>
                </a:spcBef>
                <a:spcAft>
                  <a:spcPct val="35000"/>
                </a:spcAft>
                <a:defRPr/>
              </a:pPr>
              <a:r>
                <a:rPr lang="de-DE" sz="1100" b="1" kern="0" dirty="0">
                  <a:solidFill>
                    <a:srgbClr val="FFFFFF"/>
                  </a:solidFill>
                </a:rPr>
                <a:t>2. Routine wird mit der </a:t>
              </a:r>
              <a:r>
                <a:rPr lang="de-DE" sz="1100" b="1" kern="0" dirty="0" err="1">
                  <a:solidFill>
                    <a:srgbClr val="FFFFFF"/>
                  </a:solidFill>
                </a:rPr>
                <a:t>DataCollect</a:t>
              </a:r>
              <a:r>
                <a:rPr lang="de-DE" sz="1100" b="1" kern="0" dirty="0">
                  <a:solidFill>
                    <a:srgbClr val="FFFFFF"/>
                  </a:solidFill>
                </a:rPr>
                <a:t> App synchronisiert</a:t>
              </a:r>
            </a:p>
          </p:txBody>
        </p:sp>
        <p:sp>
          <p:nvSpPr>
            <p:cNvPr id="59" name="Freeform 58"/>
            <p:cNvSpPr/>
            <p:nvPr/>
          </p:nvSpPr>
          <p:spPr>
            <a:xfrm>
              <a:off x="2184038" y="1653302"/>
              <a:ext cx="4251041" cy="4251041"/>
            </a:xfrm>
            <a:custGeom>
              <a:avLst/>
              <a:gdLst/>
              <a:ahLst/>
              <a:cxnLst/>
              <a:rect l="0" t="0" r="0" b="0"/>
              <a:pathLst>
                <a:path>
                  <a:moveTo>
                    <a:pt x="4245962" y="2272360"/>
                  </a:moveTo>
                  <a:arcTo wR="2125520" hR="2125520" stAng="21837684" swAng="136085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0" name="Freeform 59"/>
            <p:cNvSpPr/>
            <p:nvPr/>
          </p:nvSpPr>
          <p:spPr>
            <a:xfrm>
              <a:off x="4741172" y="4966876"/>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Arial"/>
                  <a:ea typeface="+mn-ea"/>
                  <a:cs typeface="+mn-cs"/>
                </a:rPr>
                <a:t>3. Daten werden vom Kunden gesammelt</a:t>
              </a:r>
            </a:p>
          </p:txBody>
        </p:sp>
        <p:sp>
          <p:nvSpPr>
            <p:cNvPr id="61" name="Freeform 60"/>
            <p:cNvSpPr/>
            <p:nvPr/>
          </p:nvSpPr>
          <p:spPr>
            <a:xfrm>
              <a:off x="2184038" y="1653302"/>
              <a:ext cx="4251041" cy="4251041"/>
            </a:xfrm>
            <a:custGeom>
              <a:avLst/>
              <a:gdLst/>
              <a:ahLst/>
              <a:cxnLst/>
              <a:rect l="0" t="0" r="0" b="0"/>
              <a:pathLst>
                <a:path>
                  <a:moveTo>
                    <a:pt x="2386848" y="4234915"/>
                  </a:moveTo>
                  <a:arcTo wR="2125520" hR="2125520" stAng="4976265" swAng="847470"/>
                </a:path>
              </a:pathLst>
            </a:custGeom>
            <a:noFill/>
            <a:ln w="9525" cap="flat" cmpd="sng" algn="ctr">
              <a:solidFill>
                <a:srgbClr val="0066CC">
                  <a:hueOff val="0"/>
                  <a:satOff val="0"/>
                  <a:lumOff val="0"/>
                  <a:alphaOff val="0"/>
                  <a:shade val="95000"/>
                  <a:satMod val="105000"/>
                </a:srgbClr>
              </a:solidFill>
              <a:prstDash val="solid"/>
              <a:tailEnd type="arrow"/>
            </a:ln>
            <a:effectLst/>
          </p:spPr>
        </p:sp>
        <p:sp>
          <p:nvSpPr>
            <p:cNvPr id="62" name="Freeform 61"/>
            <p:cNvSpPr/>
            <p:nvPr/>
          </p:nvSpPr>
          <p:spPr>
            <a:xfrm>
              <a:off x="2242473" y="4966876"/>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Arial"/>
                </a:rPr>
                <a:t>4. Sobald ein Alarm ausgelöst ist und der Kunde </a:t>
              </a:r>
              <a:r>
                <a:rPr kumimoji="0" lang="de-DE" sz="1100" b="1" i="0" u="none" strike="noStrike" kern="0" cap="none" spc="0" normalizeH="0" noProof="0" dirty="0">
                  <a:ln>
                    <a:noFill/>
                  </a:ln>
                  <a:solidFill>
                    <a:srgbClr val="FFFFFF"/>
                  </a:solidFill>
                  <a:effectLst/>
                  <a:uLnTx/>
                  <a:uFillTx/>
                  <a:latin typeface="Arial"/>
                </a:rPr>
                <a:t>“Diagnose-Anfrage” auswählt, wird ein Mail zu</a:t>
              </a:r>
              <a:r>
                <a:rPr lang="de-DE" sz="1100" b="1" kern="0" dirty="0">
                  <a:solidFill>
                    <a:srgbClr val="FFFFFF"/>
                  </a:solidFill>
                  <a:latin typeface="Arial"/>
                </a:rPr>
                <a:t>m </a:t>
              </a:r>
              <a:r>
                <a:rPr kumimoji="0" lang="de-DE" sz="1100" b="1" i="0" u="none" strike="noStrike" kern="0" cap="none" spc="0" normalizeH="0" noProof="0" dirty="0">
                  <a:ln>
                    <a:noFill/>
                  </a:ln>
                  <a:solidFill>
                    <a:srgbClr val="FFFFFF"/>
                  </a:solidFill>
                  <a:effectLst/>
                  <a:uLnTx/>
                  <a:uFillTx/>
                  <a:latin typeface="Arial"/>
                </a:rPr>
                <a:t>RDC geschickt. </a:t>
              </a:r>
              <a:endParaRPr kumimoji="0" lang="de-DE" sz="1100" b="1" i="0" u="none" strike="noStrike" kern="0" cap="none" spc="0" normalizeH="0" baseline="0" noProof="0" dirty="0">
                <a:ln>
                  <a:noFill/>
                </a:ln>
                <a:solidFill>
                  <a:srgbClr val="FFFFFF"/>
                </a:solidFill>
                <a:effectLst/>
                <a:uLnTx/>
                <a:uFillTx/>
                <a:latin typeface="Arial"/>
              </a:endParaRPr>
            </a:p>
          </p:txBody>
        </p:sp>
        <p:sp>
          <p:nvSpPr>
            <p:cNvPr id="64" name="Freeform 63"/>
            <p:cNvSpPr/>
            <p:nvPr/>
          </p:nvSpPr>
          <p:spPr>
            <a:xfrm>
              <a:off x="1245711" y="2660706"/>
              <a:ext cx="1635472" cy="1063056"/>
            </a:xfrm>
            <a:custGeom>
              <a:avLst/>
              <a:gdLst>
                <a:gd name="connsiteX0" fmla="*/ 0 w 1635472"/>
                <a:gd name="connsiteY0" fmla="*/ 177180 h 1063056"/>
                <a:gd name="connsiteX1" fmla="*/ 177180 w 1635472"/>
                <a:gd name="connsiteY1" fmla="*/ 0 h 1063056"/>
                <a:gd name="connsiteX2" fmla="*/ 1458292 w 1635472"/>
                <a:gd name="connsiteY2" fmla="*/ 0 h 1063056"/>
                <a:gd name="connsiteX3" fmla="*/ 1635472 w 1635472"/>
                <a:gd name="connsiteY3" fmla="*/ 177180 h 1063056"/>
                <a:gd name="connsiteX4" fmla="*/ 1635472 w 1635472"/>
                <a:gd name="connsiteY4" fmla="*/ 885876 h 1063056"/>
                <a:gd name="connsiteX5" fmla="*/ 1458292 w 1635472"/>
                <a:gd name="connsiteY5" fmla="*/ 1063056 h 1063056"/>
                <a:gd name="connsiteX6" fmla="*/ 177180 w 1635472"/>
                <a:gd name="connsiteY6" fmla="*/ 1063056 h 1063056"/>
                <a:gd name="connsiteX7" fmla="*/ 0 w 1635472"/>
                <a:gd name="connsiteY7" fmla="*/ 885876 h 1063056"/>
                <a:gd name="connsiteX8" fmla="*/ 0 w 1635472"/>
                <a:gd name="connsiteY8" fmla="*/ 177180 h 106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472" h="1063056">
                  <a:moveTo>
                    <a:pt x="0" y="177180"/>
                  </a:moveTo>
                  <a:cubicBezTo>
                    <a:pt x="0" y="79326"/>
                    <a:pt x="79326" y="0"/>
                    <a:pt x="177180" y="0"/>
                  </a:cubicBezTo>
                  <a:lnTo>
                    <a:pt x="1458292" y="0"/>
                  </a:lnTo>
                  <a:cubicBezTo>
                    <a:pt x="1556146" y="0"/>
                    <a:pt x="1635472" y="79326"/>
                    <a:pt x="1635472" y="177180"/>
                  </a:cubicBezTo>
                  <a:lnTo>
                    <a:pt x="1635472" y="885876"/>
                  </a:lnTo>
                  <a:cubicBezTo>
                    <a:pt x="1635472" y="983730"/>
                    <a:pt x="1556146" y="1063056"/>
                    <a:pt x="1458292" y="1063056"/>
                  </a:cubicBezTo>
                  <a:lnTo>
                    <a:pt x="177180" y="1063056"/>
                  </a:lnTo>
                  <a:cubicBezTo>
                    <a:pt x="79326" y="1063056"/>
                    <a:pt x="0" y="983730"/>
                    <a:pt x="0" y="885876"/>
                  </a:cubicBezTo>
                  <a:lnTo>
                    <a:pt x="0" y="177180"/>
                  </a:lnTo>
                  <a:close/>
                </a:path>
              </a:pathLst>
            </a:custGeom>
            <a:solidFill>
              <a:srgbClr val="0066CC"/>
            </a:solidFill>
            <a:ln w="38100" cap="flat" cmpd="sng" algn="ctr">
              <a:solidFill>
                <a:srgbClr val="FFFFFF"/>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804" tIns="93804" rIns="93804" bIns="93804"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1100" b="1" i="0" u="none" strike="noStrike" kern="0" cap="none" spc="0" normalizeH="0" baseline="0" noProof="0" dirty="0">
                  <a:ln>
                    <a:noFill/>
                  </a:ln>
                  <a:solidFill>
                    <a:srgbClr val="FFFFFF"/>
                  </a:solidFill>
                  <a:effectLst/>
                  <a:uLnTx/>
                  <a:uFillTx/>
                  <a:latin typeface="Arial"/>
                  <a:ea typeface="+mn-ea"/>
                  <a:cs typeface="+mn-cs"/>
                </a:rPr>
                <a:t>5. RDC Engineer </a:t>
              </a:r>
              <a:r>
                <a:rPr kumimoji="0" lang="de-DE" sz="1100" b="1" i="0" u="none" strike="noStrike" kern="0" cap="none" spc="0" normalizeH="0" baseline="0" noProof="0" dirty="0" err="1">
                  <a:ln>
                    <a:noFill/>
                  </a:ln>
                  <a:solidFill>
                    <a:srgbClr val="FFFFFF"/>
                  </a:solidFill>
                  <a:effectLst/>
                  <a:uLnTx/>
                  <a:uFillTx/>
                  <a:latin typeface="Arial"/>
                  <a:ea typeface="+mn-ea"/>
                  <a:cs typeface="+mn-cs"/>
                </a:rPr>
                <a:t>is</a:t>
              </a:r>
              <a:r>
                <a:rPr kumimoji="0" lang="de-DE" sz="1100" b="1" i="0" u="none" strike="noStrike" kern="0" cap="none" spc="0" normalizeH="0" baseline="0" noProof="0" dirty="0">
                  <a:ln>
                    <a:noFill/>
                  </a:ln>
                  <a:solidFill>
                    <a:srgbClr val="FFFFFF"/>
                  </a:solidFill>
                  <a:effectLst/>
                  <a:uLnTx/>
                  <a:uFillTx/>
                  <a:latin typeface="Arial"/>
                  <a:ea typeface="+mn-ea"/>
                  <a:cs typeface="+mn-cs"/>
                </a:rPr>
                <a:t> </a:t>
              </a:r>
              <a:r>
                <a:rPr kumimoji="0" lang="de-DE" sz="1100" b="1" i="0" u="none" strike="noStrike" kern="0" cap="none" spc="0" normalizeH="0" baseline="0" noProof="0" dirty="0" err="1">
                  <a:ln>
                    <a:noFill/>
                  </a:ln>
                  <a:solidFill>
                    <a:srgbClr val="FFFFFF"/>
                  </a:solidFill>
                  <a:effectLst/>
                  <a:uLnTx/>
                  <a:uFillTx/>
                  <a:latin typeface="Arial"/>
                  <a:ea typeface="+mn-ea"/>
                  <a:cs typeface="+mn-cs"/>
                </a:rPr>
                <a:t>notified</a:t>
              </a:r>
              <a:r>
                <a:rPr kumimoji="0" lang="de-DE" sz="1100" b="1" i="0" u="none" strike="noStrike" kern="0" cap="none" spc="0" normalizeH="0" baseline="0" noProof="0" dirty="0">
                  <a:ln>
                    <a:noFill/>
                  </a:ln>
                  <a:solidFill>
                    <a:srgbClr val="FFFFFF"/>
                  </a:solidFill>
                  <a:effectLst/>
                  <a:uLnTx/>
                  <a:uFillTx/>
                  <a:latin typeface="Arial"/>
                  <a:ea typeface="+mn-ea"/>
                  <a:cs typeface="+mn-cs"/>
                </a:rPr>
                <a:t> </a:t>
              </a:r>
              <a:r>
                <a:rPr kumimoji="0" lang="de-DE" sz="1100" b="1" i="0" u="none" strike="noStrike" kern="0" cap="none" spc="0" normalizeH="0" baseline="0" noProof="0" dirty="0" err="1">
                  <a:ln>
                    <a:noFill/>
                  </a:ln>
                  <a:solidFill>
                    <a:srgbClr val="FFFFFF"/>
                  </a:solidFill>
                  <a:effectLst/>
                  <a:uLnTx/>
                  <a:uFillTx/>
                  <a:latin typeface="Arial"/>
                  <a:ea typeface="+mn-ea"/>
                  <a:cs typeface="+mn-cs"/>
                </a:rPr>
                <a:t>and</a:t>
              </a:r>
              <a:r>
                <a:rPr kumimoji="0" lang="de-DE" sz="1100" b="1" i="0" u="none" strike="noStrike" kern="0" cap="none" spc="0" normalizeH="0" baseline="0" noProof="0" dirty="0">
                  <a:ln>
                    <a:noFill/>
                  </a:ln>
                  <a:solidFill>
                    <a:srgbClr val="FFFFFF"/>
                  </a:solidFill>
                  <a:effectLst/>
                  <a:uLnTx/>
                  <a:uFillTx/>
                  <a:latin typeface="Arial"/>
                  <a:ea typeface="+mn-ea"/>
                  <a:cs typeface="+mn-cs"/>
                </a:rPr>
                <a:t> </a:t>
              </a:r>
              <a:r>
                <a:rPr kumimoji="0" lang="de-DE" sz="1100" b="1" i="0" u="none" strike="noStrike" kern="0" cap="none" spc="0" normalizeH="0" baseline="0" noProof="0" dirty="0" err="1">
                  <a:ln>
                    <a:noFill/>
                  </a:ln>
                  <a:solidFill>
                    <a:srgbClr val="FFFFFF"/>
                  </a:solidFill>
                  <a:effectLst/>
                  <a:uLnTx/>
                  <a:uFillTx/>
                  <a:latin typeface="Arial"/>
                  <a:ea typeface="+mn-ea"/>
                  <a:cs typeface="+mn-cs"/>
                </a:rPr>
                <a:t>access</a:t>
              </a:r>
              <a:r>
                <a:rPr kumimoji="0" lang="de-DE" sz="1100" b="1" i="0" u="none" strike="noStrike" kern="0" cap="none" spc="0" normalizeH="0" baseline="0" noProof="0" dirty="0">
                  <a:ln>
                    <a:noFill/>
                  </a:ln>
                  <a:solidFill>
                    <a:srgbClr val="FFFFFF"/>
                  </a:solidFill>
                  <a:effectLst/>
                  <a:uLnTx/>
                  <a:uFillTx/>
                  <a:latin typeface="Arial"/>
                  <a:ea typeface="+mn-ea"/>
                  <a:cs typeface="+mn-cs"/>
                </a:rPr>
                <a:t> </a:t>
              </a:r>
              <a:r>
                <a:rPr kumimoji="0" lang="de-DE" sz="1100" b="1" i="0" u="none" strike="noStrike" kern="0" cap="none" spc="0" normalizeH="0" baseline="0" noProof="0" dirty="0" err="1">
                  <a:ln>
                    <a:noFill/>
                  </a:ln>
                  <a:solidFill>
                    <a:srgbClr val="FFFFFF"/>
                  </a:solidFill>
                  <a:effectLst/>
                  <a:uLnTx/>
                  <a:uFillTx/>
                  <a:latin typeface="Arial"/>
                  <a:ea typeface="+mn-ea"/>
                  <a:cs typeface="+mn-cs"/>
                </a:rPr>
                <a:t>customers</a:t>
              </a:r>
              <a:r>
                <a:rPr kumimoji="0" lang="de-DE" sz="1100" b="1" i="0" u="none" strike="noStrike" kern="0" cap="none" spc="0" normalizeH="0" baseline="0" noProof="0" dirty="0">
                  <a:ln>
                    <a:noFill/>
                  </a:ln>
                  <a:solidFill>
                    <a:srgbClr val="FFFFFF"/>
                  </a:solidFill>
                  <a:effectLst/>
                  <a:uLnTx/>
                  <a:uFillTx/>
                  <a:latin typeface="Arial"/>
                  <a:ea typeface="+mn-ea"/>
                  <a:cs typeface="+mn-cs"/>
                </a:rPr>
                <a:t> </a:t>
              </a:r>
              <a:r>
                <a:rPr kumimoji="0" lang="de-DE" sz="1100" b="1" i="0" u="none" strike="noStrike" kern="0" cap="none" spc="0" normalizeH="0" baseline="0" noProof="0" dirty="0" err="1">
                  <a:ln>
                    <a:noFill/>
                  </a:ln>
                  <a:solidFill>
                    <a:srgbClr val="FFFFFF"/>
                  </a:solidFill>
                  <a:effectLst/>
                  <a:uLnTx/>
                  <a:uFillTx/>
                  <a:latin typeface="Arial"/>
                  <a:ea typeface="+mn-ea"/>
                  <a:cs typeface="+mn-cs"/>
                </a:rPr>
                <a:t>data</a:t>
              </a:r>
              <a:r>
                <a:rPr kumimoji="0" lang="de-DE" sz="1100" b="1" i="0" u="none" strike="noStrike" kern="0" cap="none" spc="0" normalizeH="0" baseline="0" noProof="0" dirty="0">
                  <a:ln>
                    <a:noFill/>
                  </a:ln>
                  <a:solidFill>
                    <a:srgbClr val="FFFFFF"/>
                  </a:solidFill>
                  <a:effectLst/>
                  <a:uLnTx/>
                  <a:uFillTx/>
                  <a:latin typeface="Arial"/>
                  <a:ea typeface="+mn-ea"/>
                  <a:cs typeface="+mn-cs"/>
                </a:rPr>
                <a:t>, </a:t>
              </a:r>
              <a:r>
                <a:rPr kumimoji="0" lang="de-DE" sz="1100" b="1" i="0" u="none" strike="noStrike" kern="0" cap="none" spc="0" normalizeH="0" baseline="0" noProof="0" dirty="0" err="1">
                  <a:ln>
                    <a:noFill/>
                  </a:ln>
                  <a:solidFill>
                    <a:srgbClr val="FFFFFF"/>
                  </a:solidFill>
                  <a:effectLst/>
                  <a:uLnTx/>
                  <a:uFillTx/>
                  <a:latin typeface="Arial"/>
                  <a:ea typeface="+mn-ea"/>
                  <a:cs typeface="+mn-cs"/>
                </a:rPr>
                <a:t>creates</a:t>
              </a:r>
              <a:r>
                <a:rPr kumimoji="0" lang="de-DE" sz="1100" b="1" i="0" u="none" strike="noStrike" kern="0" cap="none" spc="0" normalizeH="0" noProof="0" dirty="0">
                  <a:ln>
                    <a:noFill/>
                  </a:ln>
                  <a:solidFill>
                    <a:srgbClr val="FFFFFF"/>
                  </a:solidFill>
                  <a:effectLst/>
                  <a:uLnTx/>
                  <a:uFillTx/>
                  <a:latin typeface="Arial"/>
                  <a:ea typeface="+mn-ea"/>
                  <a:cs typeface="+mn-cs"/>
                </a:rPr>
                <a:t> </a:t>
              </a:r>
              <a:r>
                <a:rPr kumimoji="0" lang="de-DE" sz="1100" b="1" i="0" u="none" strike="noStrike" kern="0" cap="none" spc="0" normalizeH="0" noProof="0" dirty="0" err="1">
                  <a:ln>
                    <a:noFill/>
                  </a:ln>
                  <a:solidFill>
                    <a:srgbClr val="FFFFFF"/>
                  </a:solidFill>
                  <a:effectLst/>
                  <a:uLnTx/>
                  <a:uFillTx/>
                  <a:latin typeface="Arial"/>
                  <a:ea typeface="+mn-ea"/>
                  <a:cs typeface="+mn-cs"/>
                </a:rPr>
                <a:t>report</a:t>
              </a:r>
              <a:r>
                <a:rPr kumimoji="0" lang="de-DE" sz="1100" b="1" i="0" u="none" strike="noStrike" kern="0" cap="none" spc="0" normalizeH="0" noProof="0" dirty="0">
                  <a:ln>
                    <a:noFill/>
                  </a:ln>
                  <a:solidFill>
                    <a:srgbClr val="FFFFFF"/>
                  </a:solidFill>
                  <a:effectLst/>
                  <a:uLnTx/>
                  <a:uFillTx/>
                  <a:latin typeface="Arial"/>
                  <a:ea typeface="+mn-ea"/>
                  <a:cs typeface="+mn-cs"/>
                </a:rPr>
                <a:t> </a:t>
              </a:r>
              <a:r>
                <a:rPr kumimoji="0" lang="de-DE" sz="1100" b="1" i="0" u="none" strike="noStrike" kern="0" cap="none" spc="0" normalizeH="0" noProof="0" dirty="0" err="1">
                  <a:ln>
                    <a:noFill/>
                  </a:ln>
                  <a:solidFill>
                    <a:srgbClr val="FFFFFF"/>
                  </a:solidFill>
                  <a:effectLst/>
                  <a:uLnTx/>
                  <a:uFillTx/>
                  <a:latin typeface="Arial"/>
                  <a:ea typeface="+mn-ea"/>
                  <a:cs typeface="+mn-cs"/>
                </a:rPr>
                <a:t>and</a:t>
              </a:r>
              <a:r>
                <a:rPr kumimoji="0" lang="de-DE" sz="1100" b="1" i="0" u="none" strike="noStrike" kern="0" cap="none" spc="0" normalizeH="0" noProof="0" dirty="0">
                  <a:ln>
                    <a:noFill/>
                  </a:ln>
                  <a:solidFill>
                    <a:srgbClr val="FFFFFF"/>
                  </a:solidFill>
                  <a:effectLst/>
                  <a:uLnTx/>
                  <a:uFillTx/>
                  <a:latin typeface="Arial"/>
                  <a:ea typeface="+mn-ea"/>
                  <a:cs typeface="+mn-cs"/>
                </a:rPr>
                <a:t> </a:t>
              </a:r>
              <a:r>
                <a:rPr kumimoji="0" lang="de-DE" sz="1100" b="1" i="0" u="none" strike="noStrike" kern="0" cap="none" spc="0" normalizeH="0" noProof="0" dirty="0" err="1">
                  <a:ln>
                    <a:noFill/>
                  </a:ln>
                  <a:solidFill>
                    <a:srgbClr val="FFFFFF"/>
                  </a:solidFill>
                  <a:effectLst/>
                  <a:uLnTx/>
                  <a:uFillTx/>
                  <a:latin typeface="Arial"/>
                  <a:ea typeface="+mn-ea"/>
                  <a:cs typeface="+mn-cs"/>
                </a:rPr>
                <a:t>emails</a:t>
              </a:r>
              <a:r>
                <a:rPr kumimoji="0" lang="de-DE" sz="1100" b="1" i="0" u="none" strike="noStrike" kern="0" cap="none" spc="0" normalizeH="0" noProof="0" dirty="0">
                  <a:ln>
                    <a:noFill/>
                  </a:ln>
                  <a:solidFill>
                    <a:srgbClr val="FFFFFF"/>
                  </a:solidFill>
                  <a:effectLst/>
                  <a:uLnTx/>
                  <a:uFillTx/>
                  <a:latin typeface="Arial"/>
                  <a:ea typeface="+mn-ea"/>
                  <a:cs typeface="+mn-cs"/>
                </a:rPr>
                <a:t> </a:t>
              </a:r>
              <a:r>
                <a:rPr kumimoji="0" lang="de-DE" sz="1100" b="1" i="0" u="none" strike="noStrike" kern="0" cap="none" spc="0" normalizeH="0" noProof="0" dirty="0" err="1">
                  <a:ln>
                    <a:noFill/>
                  </a:ln>
                  <a:solidFill>
                    <a:srgbClr val="FFFFFF"/>
                  </a:solidFill>
                  <a:effectLst/>
                  <a:uLnTx/>
                  <a:uFillTx/>
                  <a:latin typeface="Arial"/>
                  <a:ea typeface="+mn-ea"/>
                  <a:cs typeface="+mn-cs"/>
                </a:rPr>
                <a:t>to</a:t>
              </a:r>
              <a:r>
                <a:rPr kumimoji="0" lang="de-DE" sz="1100" b="1" i="0" u="none" strike="noStrike" kern="0" cap="none" spc="0" normalizeH="0" noProof="0" dirty="0">
                  <a:ln>
                    <a:noFill/>
                  </a:ln>
                  <a:solidFill>
                    <a:srgbClr val="FFFFFF"/>
                  </a:solidFill>
                  <a:effectLst/>
                  <a:uLnTx/>
                  <a:uFillTx/>
                  <a:latin typeface="Arial"/>
                  <a:ea typeface="+mn-ea"/>
                  <a:cs typeface="+mn-cs"/>
                </a:rPr>
                <a:t> </a:t>
              </a:r>
              <a:r>
                <a:rPr kumimoji="0" lang="de-DE" sz="1100" b="1" i="0" u="none" strike="noStrike" kern="0" cap="none" spc="0" normalizeH="0" noProof="0" dirty="0" err="1">
                  <a:ln>
                    <a:noFill/>
                  </a:ln>
                  <a:solidFill>
                    <a:srgbClr val="FFFFFF"/>
                  </a:solidFill>
                  <a:effectLst/>
                  <a:uLnTx/>
                  <a:uFillTx/>
                  <a:latin typeface="Arial"/>
                  <a:ea typeface="+mn-ea"/>
                  <a:cs typeface="+mn-cs"/>
                </a:rPr>
                <a:t>customer</a:t>
              </a:r>
              <a:endParaRPr kumimoji="0" lang="de-DE" sz="1000" b="0" i="0" u="none" strike="noStrike" kern="0" cap="none" spc="0" normalizeH="0" baseline="0" noProof="0" dirty="0">
                <a:ln>
                  <a:noFill/>
                </a:ln>
                <a:solidFill>
                  <a:srgbClr val="FFFFFF"/>
                </a:solidFill>
                <a:effectLst/>
                <a:uLnTx/>
                <a:uFillTx/>
                <a:latin typeface="Arial"/>
                <a:ea typeface="+mn-ea"/>
                <a:cs typeface="+mn-cs"/>
              </a:endParaRPr>
            </a:p>
          </p:txBody>
        </p:sp>
        <p:sp>
          <p:nvSpPr>
            <p:cNvPr id="65" name="Freeform 64"/>
            <p:cNvSpPr/>
            <p:nvPr/>
          </p:nvSpPr>
          <p:spPr>
            <a:xfrm>
              <a:off x="2184038" y="1653302"/>
              <a:ext cx="4251041" cy="4251041"/>
            </a:xfrm>
            <a:custGeom>
              <a:avLst/>
              <a:gdLst/>
              <a:ahLst/>
              <a:cxnLst/>
              <a:rect l="0" t="0" r="0" b="0"/>
              <a:pathLst>
                <a:path>
                  <a:moveTo>
                    <a:pt x="511065" y="742996"/>
                  </a:moveTo>
                  <a:arcTo wR="2125520" hR="2125520" stAng="13234488" swAng="1212991"/>
                </a:path>
              </a:pathLst>
            </a:custGeom>
            <a:noFill/>
            <a:ln w="9525" cap="flat" cmpd="sng" algn="ctr">
              <a:solidFill>
                <a:srgbClr val="0066CC">
                  <a:hueOff val="0"/>
                  <a:satOff val="0"/>
                  <a:lumOff val="0"/>
                  <a:alphaOff val="0"/>
                  <a:shade val="95000"/>
                  <a:satMod val="105000"/>
                </a:srgbClr>
              </a:solidFill>
              <a:prstDash val="solid"/>
              <a:tailEnd type="arrow"/>
            </a:ln>
            <a:effectLst/>
          </p:spPr>
        </p:sp>
      </p:grpSp>
      <p:grpSp>
        <p:nvGrpSpPr>
          <p:cNvPr id="66" name="Diagram group"/>
          <p:cNvGrpSpPr/>
          <p:nvPr/>
        </p:nvGrpSpPr>
        <p:grpSpPr>
          <a:xfrm>
            <a:off x="957705" y="2001822"/>
            <a:ext cx="849548" cy="544254"/>
            <a:chOff x="1275573" y="1471660"/>
            <a:chExt cx="1635472" cy="1063056"/>
          </a:xfrm>
          <a:solidFill>
            <a:srgbClr val="92D050"/>
          </a:solidFill>
        </p:grpSpPr>
        <p:grpSp>
          <p:nvGrpSpPr>
            <p:cNvPr id="67" name="Group 66"/>
            <p:cNvGrpSpPr/>
            <p:nvPr/>
          </p:nvGrpSpPr>
          <p:grpSpPr>
            <a:xfrm>
              <a:off x="1275573" y="1471660"/>
              <a:ext cx="1635472" cy="1063056"/>
              <a:chOff x="1275573" y="1471660"/>
              <a:chExt cx="1635472" cy="1063056"/>
            </a:xfrm>
            <a:grpFill/>
          </p:grpSpPr>
          <p:sp>
            <p:nvSpPr>
              <p:cNvPr id="68" name="Rounded Rectangle 67"/>
              <p:cNvSpPr/>
              <p:nvPr/>
            </p:nvSpPr>
            <p:spPr>
              <a:xfrm>
                <a:off x="1275573" y="1471660"/>
                <a:ext cx="1635472" cy="1063056"/>
              </a:xfrm>
              <a:prstGeom prst="roundRect">
                <a:avLst/>
              </a:prstGeom>
              <a:solidFill>
                <a:srgbClr val="FFFFFF"/>
              </a:solidFill>
              <a:ln w="3175" cap="flat" cmpd="sng" algn="ctr">
                <a:solidFill>
                  <a:srgbClr val="CACAC9"/>
                </a:solidFill>
                <a:prstDash val="solid"/>
              </a:ln>
              <a:effectLst/>
            </p:spPr>
          </p:sp>
          <p:sp>
            <p:nvSpPr>
              <p:cNvPr id="69" name="Rounded Rectangle 4"/>
              <p:cNvSpPr/>
              <p:nvPr/>
            </p:nvSpPr>
            <p:spPr>
              <a:xfrm>
                <a:off x="1327467" y="1523554"/>
                <a:ext cx="1531684" cy="959268"/>
              </a:xfrm>
              <a:prstGeom prst="rect">
                <a:avLst/>
              </a:prstGeom>
              <a:solidFill>
                <a:srgbClr val="FFFFFF"/>
              </a:solidFill>
              <a:ln w="3175" cap="flat" cmpd="sng" algn="ctr">
                <a:solidFill>
                  <a:srgbClr val="CACAC9"/>
                </a:solidFill>
                <a:prstDash val="solid"/>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lang="de-DE" sz="800" kern="0" dirty="0">
                    <a:solidFill>
                      <a:srgbClr val="0066CC"/>
                    </a:solidFill>
                    <a:latin typeface="Arial"/>
                  </a:rPr>
                  <a:t>Routine ändern und weitere Daten sammeln…</a:t>
                </a:r>
                <a:endParaRPr kumimoji="0" lang="de-DE" sz="800" b="0" i="0" u="none" strike="noStrike" kern="0" cap="none" spc="0" normalizeH="0" baseline="0" noProof="0" dirty="0">
                  <a:ln>
                    <a:noFill/>
                  </a:ln>
                  <a:solidFill>
                    <a:srgbClr val="0066CC"/>
                  </a:solidFill>
                  <a:effectLst/>
                  <a:uLnTx/>
                  <a:uFillTx/>
                  <a:latin typeface="Arial"/>
                </a:endParaRPr>
              </a:p>
            </p:txBody>
          </p:sp>
        </p:grpSp>
      </p:grpSp>
      <p:pic>
        <p:nvPicPr>
          <p:cNvPr id="4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24328" y="1531340"/>
            <a:ext cx="1527175" cy="1662907"/>
          </a:xfrm>
          <a:prstGeom prst="rect">
            <a:avLst/>
          </a:prstGeom>
          <a:ln w="9525" cap="sq" cmpd="thickThin">
            <a:solidFill>
              <a:srgbClr val="000000"/>
            </a:solidFill>
            <a:prstDash val="solid"/>
            <a:miter lim="800000"/>
          </a:ln>
          <a:effectLst>
            <a:innerShdw blurRad="76200">
              <a:srgbClr val="000000"/>
            </a:innerShdw>
          </a:effectLst>
        </p:spPr>
      </p:pic>
      <p:pic>
        <p:nvPicPr>
          <p:cNvPr id="41"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36096" y="1126071"/>
            <a:ext cx="2255986" cy="711634"/>
          </a:xfrm>
          <a:prstGeom prst="rect">
            <a:avLst/>
          </a:prstGeom>
          <a:ln w="9525" cap="sq" cmpd="thickThin">
            <a:solidFill>
              <a:srgbClr val="000000"/>
            </a:solidFill>
            <a:prstDash val="solid"/>
            <a:miter lim="800000"/>
          </a:ln>
          <a:effectLst>
            <a:innerShdw blurRad="76200">
              <a:srgbClr val="000000"/>
            </a:innerShdw>
          </a:effectLst>
        </p:spPr>
      </p:pic>
      <p:sp>
        <p:nvSpPr>
          <p:cNvPr id="34" name="AutoShape 5"/>
          <p:cNvSpPr>
            <a:spLocks noChangeArrowheads="1"/>
          </p:cNvSpPr>
          <p:nvPr/>
        </p:nvSpPr>
        <p:spPr bwMode="auto">
          <a:xfrm>
            <a:off x="1271111" y="2668804"/>
            <a:ext cx="1610072" cy="1050886"/>
          </a:xfrm>
          <a:prstGeom prst="roundRect">
            <a:avLst>
              <a:gd name="adj" fmla="val 14060"/>
            </a:avLst>
          </a:prstGeom>
          <a:blipFill dpi="0" rotWithShape="1">
            <a:blip r:embed="rId7"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pPr algn="l" defTabSz="933450">
              <a:lnSpc>
                <a:spcPct val="120000"/>
              </a:lnSpc>
              <a:spcBef>
                <a:spcPct val="0"/>
              </a:spcBef>
              <a:tabLst>
                <a:tab pos="228600" algn="l"/>
              </a:tabLst>
            </a:pPr>
            <a:endParaRPr lang="de-DE" sz="1200" dirty="0">
              <a:ea typeface="Arial Unicode MS" pitchFamily="34" charset="-128"/>
              <a:cs typeface="Arial Unicode MS" pitchFamily="34" charset="-128"/>
            </a:endParaRPr>
          </a:p>
        </p:txBody>
      </p:sp>
      <p:cxnSp>
        <p:nvCxnSpPr>
          <p:cNvPr id="15" name="Straight Arrow Connector 14"/>
          <p:cNvCxnSpPr/>
          <p:nvPr/>
        </p:nvCxnSpPr>
        <p:spPr>
          <a:xfrm flipH="1" flipV="1">
            <a:off x="2589915" y="4013371"/>
            <a:ext cx="582535" cy="864096"/>
          </a:xfrm>
          <a:prstGeom prst="straightConnector1">
            <a:avLst/>
          </a:prstGeom>
          <a:ln w="9525">
            <a:solidFill>
              <a:schemeClr val="accent1"/>
            </a:solidFill>
            <a:tailEnd type="arrow"/>
          </a:ln>
          <a:effectLst/>
        </p:spPr>
        <p:style>
          <a:lnRef idx="1">
            <a:schemeClr val="accent1"/>
          </a:lnRef>
          <a:fillRef idx="0">
            <a:schemeClr val="accent1"/>
          </a:fillRef>
          <a:effectRef idx="0">
            <a:schemeClr val="accent1"/>
          </a:effectRef>
          <a:fontRef idx="minor">
            <a:schemeClr val="tx1"/>
          </a:fontRef>
        </p:style>
      </p:cxnSp>
      <p:pic>
        <p:nvPicPr>
          <p:cNvPr id="63" name="Picture 2" descr="Image result for email icon">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456689" y="5715107"/>
            <a:ext cx="335391" cy="335391"/>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467544" y="5494332"/>
            <a:ext cx="1595903" cy="480214"/>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rmAutofit fontScale="55000" lnSpcReduction="20000"/>
          </a:bodyPr>
          <a:lstStyle/>
          <a:p>
            <a:pPr algn="ctr"/>
            <a:endParaRPr lang="de-DE" sz="2000" noProof="0" dirty="0">
              <a:solidFill>
                <a:schemeClr val="tx2"/>
              </a:solidFill>
            </a:endParaRPr>
          </a:p>
        </p:txBody>
      </p:sp>
      <p:sp>
        <p:nvSpPr>
          <p:cNvPr id="18" name="TextBox 17"/>
          <p:cNvSpPr txBox="1"/>
          <p:nvPr/>
        </p:nvSpPr>
        <p:spPr>
          <a:xfrm>
            <a:off x="1357658" y="3793036"/>
            <a:ext cx="1769629" cy="369332"/>
          </a:xfrm>
          <a:prstGeom prst="rect">
            <a:avLst/>
          </a:prstGeom>
          <a:noFill/>
        </p:spPr>
        <p:txBody>
          <a:bodyPr wrap="square" lIns="0" tIns="0" rIns="0" bIns="0" rtlCol="0" anchor="t" anchorCtr="0">
            <a:spAutoFit/>
          </a:bodyPr>
          <a:lstStyle/>
          <a:p>
            <a:pPr>
              <a:buClr>
                <a:schemeClr val="accent4"/>
              </a:buClr>
            </a:pPr>
            <a:r>
              <a:rPr lang="de-DE" sz="1200" dirty="0">
                <a:solidFill>
                  <a:schemeClr val="accent1"/>
                </a:solidFill>
              </a:rPr>
              <a:t>SKF RDC Ingenieur bewertet Daten</a:t>
            </a:r>
          </a:p>
        </p:txBody>
      </p:sp>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02144" y="4030032"/>
            <a:ext cx="1471753" cy="1954560"/>
          </a:xfrm>
          <a:prstGeom prst="rect">
            <a:avLst/>
          </a:prstGeom>
          <a:ln w="9525" cap="sq" cmpd="thickThin">
            <a:solidFill>
              <a:srgbClr val="000000"/>
            </a:solidFill>
            <a:prstDash val="solid"/>
            <a:miter lim="800000"/>
          </a:ln>
          <a:effectLst>
            <a:innerShdw blurRad="76200">
              <a:srgbClr val="000000"/>
            </a:innerShdw>
          </a:effectLst>
        </p:spPr>
      </p:pic>
      <p:pic>
        <p:nvPicPr>
          <p:cNvPr id="42" name="Picture 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70856" y="4831698"/>
            <a:ext cx="734629" cy="1051104"/>
          </a:xfrm>
          <a:prstGeom prst="rect">
            <a:avLst/>
          </a:prstGeom>
        </p:spPr>
      </p:pic>
      <p:grpSp>
        <p:nvGrpSpPr>
          <p:cNvPr id="43" name="Diagram group"/>
          <p:cNvGrpSpPr/>
          <p:nvPr/>
        </p:nvGrpSpPr>
        <p:grpSpPr>
          <a:xfrm>
            <a:off x="85218" y="2762416"/>
            <a:ext cx="1093428" cy="544254"/>
            <a:chOff x="1275573" y="1471660"/>
            <a:chExt cx="1635472" cy="1063056"/>
          </a:xfrm>
          <a:solidFill>
            <a:srgbClr val="92D050"/>
          </a:solidFill>
        </p:grpSpPr>
        <p:grpSp>
          <p:nvGrpSpPr>
            <p:cNvPr id="44" name="Group 43"/>
            <p:cNvGrpSpPr/>
            <p:nvPr/>
          </p:nvGrpSpPr>
          <p:grpSpPr>
            <a:xfrm>
              <a:off x="1275573" y="1471660"/>
              <a:ext cx="1635472" cy="1063056"/>
              <a:chOff x="1275573" y="1471660"/>
              <a:chExt cx="1635472" cy="1063056"/>
            </a:xfrm>
            <a:grpFill/>
          </p:grpSpPr>
          <p:sp>
            <p:nvSpPr>
              <p:cNvPr id="45" name="Rounded Rectangle 44"/>
              <p:cNvSpPr/>
              <p:nvPr/>
            </p:nvSpPr>
            <p:spPr>
              <a:xfrm>
                <a:off x="1275573" y="1471660"/>
                <a:ext cx="1635472" cy="1063056"/>
              </a:xfrm>
              <a:prstGeom prst="roundRect">
                <a:avLst/>
              </a:prstGeom>
              <a:solidFill>
                <a:srgbClr val="FFFFFF"/>
              </a:solidFill>
              <a:ln w="3175" cap="flat" cmpd="sng" algn="ctr">
                <a:solidFill>
                  <a:srgbClr val="CACAC9"/>
                </a:solidFill>
                <a:prstDash val="solid"/>
              </a:ln>
              <a:effectLst/>
            </p:spPr>
          </p:sp>
          <p:sp>
            <p:nvSpPr>
              <p:cNvPr id="46" name="Rounded Rectangle 4"/>
              <p:cNvSpPr/>
              <p:nvPr/>
            </p:nvSpPr>
            <p:spPr>
              <a:xfrm>
                <a:off x="1327467" y="1523554"/>
                <a:ext cx="1531684" cy="959268"/>
              </a:xfrm>
              <a:prstGeom prst="rect">
                <a:avLst/>
              </a:prstGeom>
              <a:solidFill>
                <a:srgbClr val="FFFFFF"/>
              </a:solidFill>
              <a:ln w="3175" cap="flat" cmpd="sng" algn="ctr">
                <a:solidFill>
                  <a:srgbClr val="CACAC9"/>
                </a:solidFill>
                <a:prstDash val="solid"/>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800" b="0" i="0" u="none" strike="noStrike" kern="0" cap="none" spc="0" normalizeH="0" baseline="0" noProof="0" dirty="0">
                    <a:ln>
                      <a:noFill/>
                    </a:ln>
                    <a:solidFill>
                      <a:srgbClr val="0066CC"/>
                    </a:solidFill>
                    <a:effectLst/>
                    <a:uLnTx/>
                    <a:uFillTx/>
                    <a:latin typeface="Arial"/>
                    <a:ea typeface="+mn-ea"/>
                    <a:cs typeface="+mn-cs"/>
                  </a:rPr>
                  <a:t>…oder </a:t>
                </a:r>
                <a:r>
                  <a:rPr kumimoji="0" lang="de-DE" sz="800" b="0" i="0" u="none" strike="noStrike" kern="0" cap="none" spc="0" normalizeH="0" baseline="0" noProof="0" dirty="0" err="1">
                    <a:ln>
                      <a:noFill/>
                    </a:ln>
                    <a:solidFill>
                      <a:srgbClr val="0066CC"/>
                    </a:solidFill>
                    <a:effectLst/>
                    <a:uLnTx/>
                    <a:uFillTx/>
                    <a:latin typeface="Arial"/>
                    <a:ea typeface="+mn-ea"/>
                    <a:cs typeface="+mn-cs"/>
                  </a:rPr>
                  <a:t>Benachrich-tigungen</a:t>
                </a:r>
                <a:r>
                  <a:rPr kumimoji="0" lang="de-DE" sz="800" b="0" i="0" u="none" strike="noStrike" kern="0" cap="none" spc="0" normalizeH="0" baseline="0" noProof="0" dirty="0">
                    <a:ln>
                      <a:noFill/>
                    </a:ln>
                    <a:solidFill>
                      <a:srgbClr val="0066CC"/>
                    </a:solidFill>
                    <a:effectLst/>
                    <a:uLnTx/>
                    <a:uFillTx/>
                    <a:latin typeface="Arial"/>
                    <a:ea typeface="+mn-ea"/>
                    <a:cs typeface="+mn-cs"/>
                  </a:rPr>
                  <a:t> zur Instandhaltungs-planung erstellen</a:t>
                </a:r>
              </a:p>
            </p:txBody>
          </p:sp>
        </p:grpSp>
      </p:grpSp>
      <p:grpSp>
        <p:nvGrpSpPr>
          <p:cNvPr id="47" name="Diagram group"/>
          <p:cNvGrpSpPr/>
          <p:nvPr/>
        </p:nvGrpSpPr>
        <p:grpSpPr>
          <a:xfrm>
            <a:off x="268409" y="3532490"/>
            <a:ext cx="849548" cy="544254"/>
            <a:chOff x="1275573" y="1471660"/>
            <a:chExt cx="1635472" cy="1063056"/>
          </a:xfrm>
          <a:solidFill>
            <a:srgbClr val="92D050"/>
          </a:solidFill>
        </p:grpSpPr>
        <p:grpSp>
          <p:nvGrpSpPr>
            <p:cNvPr id="48" name="Group 47"/>
            <p:cNvGrpSpPr/>
            <p:nvPr/>
          </p:nvGrpSpPr>
          <p:grpSpPr>
            <a:xfrm>
              <a:off x="1275573" y="1471660"/>
              <a:ext cx="1635472" cy="1063056"/>
              <a:chOff x="1275573" y="1471660"/>
              <a:chExt cx="1635472" cy="1063056"/>
            </a:xfrm>
            <a:grpFill/>
          </p:grpSpPr>
          <p:sp>
            <p:nvSpPr>
              <p:cNvPr id="49" name="Rounded Rectangle 48"/>
              <p:cNvSpPr/>
              <p:nvPr/>
            </p:nvSpPr>
            <p:spPr>
              <a:xfrm>
                <a:off x="1275573" y="1471660"/>
                <a:ext cx="1635472" cy="1063056"/>
              </a:xfrm>
              <a:prstGeom prst="roundRect">
                <a:avLst/>
              </a:prstGeom>
              <a:solidFill>
                <a:srgbClr val="FFFFFF"/>
              </a:solidFill>
              <a:ln w="3175" cap="flat" cmpd="sng" algn="ctr">
                <a:solidFill>
                  <a:srgbClr val="CACAC9"/>
                </a:solidFill>
                <a:prstDash val="solid"/>
              </a:ln>
              <a:effectLst/>
            </p:spPr>
          </p:sp>
          <p:sp>
            <p:nvSpPr>
              <p:cNvPr id="50" name="Rounded Rectangle 4"/>
              <p:cNvSpPr/>
              <p:nvPr/>
            </p:nvSpPr>
            <p:spPr>
              <a:xfrm>
                <a:off x="1327467" y="1523554"/>
                <a:ext cx="1531684" cy="959268"/>
              </a:xfrm>
              <a:prstGeom prst="rect">
                <a:avLst/>
              </a:prstGeom>
              <a:solidFill>
                <a:srgbClr val="FFFFFF"/>
              </a:solidFill>
              <a:ln w="3175" cap="flat" cmpd="sng" algn="ctr">
                <a:solidFill>
                  <a:srgbClr val="CACAC9"/>
                </a:solidFill>
                <a:prstDash val="solid"/>
              </a:ln>
              <a:effectLst/>
            </p:spPr>
            <p:txBody>
              <a:bodyPr spcFirstLastPara="0" vert="horz" wrap="square" lIns="41910" tIns="41910" rIns="41910" bIns="41910" numCol="1" spcCol="1270" anchor="ctr"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de-DE" sz="800" b="0" i="0" u="none" strike="noStrike" kern="0" cap="none" spc="0" normalizeH="0" baseline="0" noProof="0" dirty="0">
                    <a:ln>
                      <a:noFill/>
                    </a:ln>
                    <a:solidFill>
                      <a:srgbClr val="0066CC"/>
                    </a:solidFill>
                    <a:effectLst/>
                    <a:uLnTx/>
                    <a:uFillTx/>
                    <a:latin typeface="Arial"/>
                    <a:ea typeface="+mn-ea"/>
                    <a:cs typeface="+mn-cs"/>
                  </a:rPr>
                  <a:t>Vorschlag von Korrekturmaß-nahmen und -optionen</a:t>
                </a:r>
              </a:p>
            </p:txBody>
          </p:sp>
        </p:grpSp>
      </p:grpSp>
    </p:spTree>
    <p:extLst>
      <p:ext uri="{BB962C8B-B14F-4D97-AF65-F5344CB8AC3E}">
        <p14:creationId xmlns:p14="http://schemas.microsoft.com/office/powerpoint/2010/main" val="259888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196752"/>
            <a:ext cx="8064896" cy="4647426"/>
          </a:xfrm>
        </p:spPr>
        <p:txBody>
          <a:bodyPr wrap="square">
            <a:spAutoFit/>
          </a:bodyPr>
          <a:lstStyle/>
          <a:p>
            <a:pPr marL="342900" indent="-342900">
              <a:spcBef>
                <a:spcPts val="600"/>
              </a:spcBef>
              <a:buClr>
                <a:schemeClr val="accent1"/>
              </a:buClr>
              <a:buFont typeface="Arial" panose="020B0604020202020204" pitchFamily="34" charset="0"/>
              <a:buChar char="•"/>
            </a:pPr>
            <a:r>
              <a:rPr lang="de-DE" dirty="0"/>
              <a:t>Nutzt vorhandene Mehrzweckgeräte</a:t>
            </a:r>
          </a:p>
          <a:p>
            <a:pPr marL="342900" indent="-342900">
              <a:spcBef>
                <a:spcPts val="600"/>
              </a:spcBef>
              <a:buClr>
                <a:schemeClr val="accent1"/>
              </a:buClr>
              <a:buFont typeface="Arial" panose="020B0604020202020204" pitchFamily="34" charset="0"/>
              <a:buChar char="•"/>
            </a:pPr>
            <a:r>
              <a:rPr lang="de-DE" dirty="0"/>
              <a:t>Zertifiziert für die Nutzung in potenziell gefährlichen Bereichen</a:t>
            </a:r>
          </a:p>
          <a:p>
            <a:pPr marL="342900" indent="-342900">
              <a:spcBef>
                <a:spcPts val="600"/>
              </a:spcBef>
              <a:buClr>
                <a:schemeClr val="accent1"/>
              </a:buClr>
              <a:buFont typeface="Arial" panose="020B0604020202020204" pitchFamily="34" charset="0"/>
              <a:buChar char="•"/>
            </a:pPr>
            <a:r>
              <a:rPr lang="de-DE" dirty="0"/>
              <a:t>Einfache Bedienung</a:t>
            </a:r>
          </a:p>
          <a:p>
            <a:pPr marL="342900" indent="-342900">
              <a:spcBef>
                <a:spcPts val="600"/>
              </a:spcBef>
              <a:buClr>
                <a:schemeClr val="accent1"/>
              </a:buClr>
              <a:buFont typeface="Arial" panose="020B0604020202020204" pitchFamily="34" charset="0"/>
              <a:buChar char="•"/>
            </a:pPr>
            <a:r>
              <a:rPr lang="de-DE" dirty="0"/>
              <a:t>Kundenspezifische Formulare um Kundenbedarfe zu decken</a:t>
            </a:r>
          </a:p>
          <a:p>
            <a:pPr marL="342900" indent="-342900">
              <a:spcBef>
                <a:spcPts val="600"/>
              </a:spcBef>
              <a:buClr>
                <a:schemeClr val="accent1"/>
              </a:buClr>
              <a:buFont typeface="Arial" panose="020B0604020202020204" pitchFamily="34" charset="0"/>
              <a:buChar char="•"/>
            </a:pPr>
            <a:r>
              <a:rPr lang="de-DE" dirty="0"/>
              <a:t>Skalierbar</a:t>
            </a:r>
          </a:p>
          <a:p>
            <a:pPr marL="342900" indent="-342900">
              <a:spcBef>
                <a:spcPts val="600"/>
              </a:spcBef>
              <a:buClr>
                <a:schemeClr val="accent1"/>
              </a:buClr>
              <a:buFont typeface="Arial" panose="020B0604020202020204" pitchFamily="34" charset="0"/>
              <a:buChar char="•"/>
            </a:pPr>
            <a:r>
              <a:rPr lang="de-DE" dirty="0"/>
              <a:t>Teams können wichtige Daten über eine Anlage weltweit teilen</a:t>
            </a:r>
          </a:p>
          <a:p>
            <a:pPr marL="342900" indent="-342900">
              <a:spcBef>
                <a:spcPts val="600"/>
              </a:spcBef>
              <a:buClr>
                <a:schemeClr val="accent1"/>
              </a:buClr>
              <a:buFont typeface="Arial" panose="020B0604020202020204" pitchFamily="34" charset="0"/>
              <a:buChar char="•"/>
            </a:pPr>
            <a:r>
              <a:rPr lang="de-DE" dirty="0"/>
              <a:t>Sofortiger Zugriff zum SKF Remote Diagnose Service</a:t>
            </a:r>
          </a:p>
          <a:p>
            <a:pPr marL="861750" lvl="2">
              <a:spcAft>
                <a:spcPts val="0"/>
              </a:spcAft>
              <a:buClr>
                <a:schemeClr val="accent1"/>
              </a:buClr>
              <a:buSzPct val="103000"/>
              <a:buFont typeface="Arial" panose="020B0604020202020204" pitchFamily="34" charset="0"/>
              <a:buChar char="•"/>
            </a:pPr>
            <a:r>
              <a:rPr lang="de-DE" dirty="0"/>
              <a:t>Zugriff auf 100 Jahre SKF Erfahrung </a:t>
            </a:r>
          </a:p>
          <a:p>
            <a:pPr marL="861750" lvl="2">
              <a:spcAft>
                <a:spcPts val="0"/>
              </a:spcAft>
              <a:buClr>
                <a:schemeClr val="accent1"/>
              </a:buClr>
              <a:buSzPct val="103000"/>
              <a:buFont typeface="Arial" panose="020B0604020202020204" pitchFamily="34" charset="0"/>
              <a:buChar char="•"/>
            </a:pPr>
            <a:r>
              <a:rPr lang="de-DE" dirty="0"/>
              <a:t>Auf Abruf: Analysen des Maschinenzustandes </a:t>
            </a:r>
          </a:p>
          <a:p>
            <a:pPr marL="861750" lvl="2">
              <a:spcAft>
                <a:spcPts val="0"/>
              </a:spcAft>
              <a:buClr>
                <a:schemeClr val="accent1"/>
              </a:buClr>
              <a:buSzPct val="103000"/>
              <a:buFont typeface="Arial" panose="020B0604020202020204" pitchFamily="34" charset="0"/>
              <a:buChar char="•"/>
            </a:pPr>
            <a:r>
              <a:rPr lang="de-DE" dirty="0"/>
              <a:t>Empfehlungen für sofortige Maßnahmen</a:t>
            </a:r>
          </a:p>
          <a:p>
            <a:pPr marL="342900" indent="-342900">
              <a:spcBef>
                <a:spcPts val="600"/>
              </a:spcBef>
              <a:buFont typeface="Arial" panose="020B0604020202020204" pitchFamily="34" charset="0"/>
              <a:buChar char="•"/>
            </a:pPr>
            <a:endParaRPr lang="de-DE" dirty="0"/>
          </a:p>
          <a:p>
            <a:endParaRPr lang="de-DE" dirty="0"/>
          </a:p>
        </p:txBody>
      </p:sp>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dirty="0"/>
              <a:t>Slide </a:t>
            </a:r>
            <a:fld id="{F29293AB-9AE5-4A3A-8BD1-7FB6AD59B413}" type="slidenum">
              <a:rPr lang="en-GB" smtClean="0"/>
              <a:pPr/>
              <a:t>18</a:t>
            </a:fld>
            <a:endParaRPr lang="en-GB" dirty="0"/>
          </a:p>
        </p:txBody>
      </p:sp>
      <p:sp>
        <p:nvSpPr>
          <p:cNvPr id="5" name="Title 4"/>
          <p:cNvSpPr>
            <a:spLocks noGrp="1"/>
          </p:cNvSpPr>
          <p:nvPr>
            <p:ph type="title"/>
          </p:nvPr>
        </p:nvSpPr>
        <p:spPr>
          <a:xfrm>
            <a:off x="576000" y="504000"/>
            <a:ext cx="7992000" cy="443198"/>
          </a:xfrm>
        </p:spPr>
        <p:txBody>
          <a:bodyPr/>
          <a:lstStyle/>
          <a:p>
            <a:r>
              <a:rPr lang="en-US" dirty="0" err="1"/>
              <a:t>Vorteile</a:t>
            </a:r>
            <a:r>
              <a:rPr lang="en-US" dirty="0"/>
              <a:t> von SKF QuickCollect </a:t>
            </a:r>
          </a:p>
        </p:txBody>
      </p:sp>
    </p:spTree>
    <p:extLst>
      <p:ext uri="{BB962C8B-B14F-4D97-AF65-F5344CB8AC3E}">
        <p14:creationId xmlns:p14="http://schemas.microsoft.com/office/powerpoint/2010/main" val="90858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39"/>
          </p:nvPr>
        </p:nvSpPr>
        <p:spPr/>
      </p:sp>
      <p:sp>
        <p:nvSpPr>
          <p:cNvPr id="5" name="Title 4"/>
          <p:cNvSpPr>
            <a:spLocks noGrp="1"/>
          </p:cNvSpPr>
          <p:nvPr>
            <p:ph type="title"/>
          </p:nvPr>
        </p:nvSpPr>
        <p:spPr/>
        <p:txBody>
          <a:bodyPr/>
          <a:lstStyle/>
          <a:p>
            <a:r>
              <a:rPr lang="en-US" dirty="0" err="1"/>
              <a:t>DataCollect</a:t>
            </a:r>
            <a:r>
              <a:rPr lang="en-US" dirty="0"/>
              <a:t> </a:t>
            </a:r>
            <a:r>
              <a:rPr lang="en-US" dirty="0" err="1"/>
              <a:t>Beispiele</a:t>
            </a:r>
            <a:endParaRPr lang="en-US" dirty="0"/>
          </a:p>
        </p:txBody>
      </p:sp>
      <p:pic>
        <p:nvPicPr>
          <p:cNvPr id="23554" name="Picture 2" descr="H:\MS PROJECT\PROJECTS\Valyrian\NMO Launch material\Images\fema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32040" y="692696"/>
            <a:ext cx="3384376" cy="506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1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504000"/>
            <a:ext cx="8568000" cy="775597"/>
          </a:xfrm>
        </p:spPr>
        <p:txBody>
          <a:bodyPr/>
          <a:lstStyle/>
          <a:p>
            <a:r>
              <a:rPr lang="en-US" sz="2800" dirty="0"/>
              <a:t>Was </a:t>
            </a:r>
            <a:r>
              <a:rPr lang="en-US" sz="2800" dirty="0" err="1"/>
              <a:t>wäre</a:t>
            </a:r>
            <a:r>
              <a:rPr lang="en-US" sz="2800" dirty="0"/>
              <a:t>, </a:t>
            </a:r>
            <a:r>
              <a:rPr lang="en-US" sz="2800" dirty="0" err="1"/>
              <a:t>wenn</a:t>
            </a:r>
            <a:r>
              <a:rPr lang="en-US" sz="2800" dirty="0"/>
              <a:t> </a:t>
            </a:r>
            <a:r>
              <a:rPr lang="en-US" sz="2800" dirty="0" err="1"/>
              <a:t>Sie</a:t>
            </a:r>
            <a:r>
              <a:rPr lang="en-US" sz="2800" dirty="0"/>
              <a:t> in die </a:t>
            </a:r>
            <a:r>
              <a:rPr lang="en-US" sz="2800" dirty="0" err="1"/>
              <a:t>Zukunft</a:t>
            </a:r>
            <a:r>
              <a:rPr lang="en-US" sz="2800" dirty="0"/>
              <a:t> </a:t>
            </a:r>
            <a:r>
              <a:rPr lang="en-US" sz="2800" dirty="0" err="1"/>
              <a:t>sehen</a:t>
            </a:r>
            <a:r>
              <a:rPr lang="en-US" sz="2800" dirty="0"/>
              <a:t> </a:t>
            </a:r>
            <a:r>
              <a:rPr lang="en-US" sz="2800" dirty="0" err="1"/>
              <a:t>könnten</a:t>
            </a:r>
            <a:r>
              <a:rPr lang="en-US" sz="2800" dirty="0"/>
              <a:t>?</a:t>
            </a:r>
            <a:endParaRPr lang="en-GB" sz="2800" dirty="0"/>
          </a:p>
        </p:txBody>
      </p:sp>
      <p:pic>
        <p:nvPicPr>
          <p:cNvPr id="14" name="Content Placeholder 13"/>
          <p:cNvPicPr>
            <a:picLocks noGrp="1" noChangeAspect="1"/>
          </p:cNvPicPr>
          <p:nvPr>
            <p:ph idx="4294967295"/>
          </p:nvPr>
        </p:nvPicPr>
        <p:blipFill rotWithShape="1">
          <a:blip r:embed="rId2" cstate="screen">
            <a:extLst>
              <a:ext uri="{28A0092B-C50C-407E-A947-70E740481C1C}">
                <a14:useLocalDpi xmlns:a14="http://schemas.microsoft.com/office/drawing/2010/main"/>
              </a:ext>
            </a:extLst>
          </a:blip>
          <a:srcRect/>
          <a:stretch/>
        </p:blipFill>
        <p:spPr>
          <a:xfrm>
            <a:off x="0" y="1369516"/>
            <a:ext cx="9144000" cy="5488484"/>
          </a:xfr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30389"/>
            <a:ext cx="9144000" cy="627611"/>
          </a:xfrm>
          <a:prstGeom prst="rect">
            <a:avLst/>
          </a:prstGeom>
        </p:spPr>
      </p:pic>
    </p:spTree>
    <p:extLst>
      <p:ext uri="{BB962C8B-B14F-4D97-AF65-F5344CB8AC3E}">
        <p14:creationId xmlns:p14="http://schemas.microsoft.com/office/powerpoint/2010/main" val="113975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eaLnBrk="1" hangingPunct="1">
              <a:defRPr/>
            </a:pPr>
            <a:r>
              <a:rPr lang="en-US" dirty="0" err="1"/>
              <a:t>Sichtprüfungen</a:t>
            </a:r>
            <a:r>
              <a:rPr lang="en-US" dirty="0"/>
              <a:t> </a:t>
            </a:r>
            <a:r>
              <a:rPr lang="en-US" dirty="0" err="1"/>
              <a:t>gemäß</a:t>
            </a:r>
            <a:r>
              <a:rPr lang="en-US" dirty="0"/>
              <a:t> </a:t>
            </a:r>
            <a:r>
              <a:rPr lang="en-US" dirty="0" err="1"/>
              <a:t>Anweisungen</a:t>
            </a:r>
            <a:endParaRPr lang="en-US" dirty="0"/>
          </a:p>
        </p:txBody>
      </p:sp>
      <p:sp>
        <p:nvSpPr>
          <p:cNvPr id="7" name="Picture Placeholder 6"/>
          <p:cNvSpPr txBox="1">
            <a:spLocks/>
          </p:cNvSpPr>
          <p:nvPr/>
        </p:nvSpPr>
        <p:spPr>
          <a:xfrm>
            <a:off x="0" y="6231600"/>
            <a:ext cx="9144000" cy="6264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lvl1pPr marL="0" marR="0" indent="0" algn="l" defTabSz="914400" rtl="0" eaLnBrk="1" fontAlgn="base" latinLnBrk="0" hangingPunct="1">
              <a:lnSpc>
                <a:spcPct val="100000"/>
              </a:lnSpc>
              <a:spcBef>
                <a:spcPts val="1800"/>
              </a:spcBef>
              <a:spcAft>
                <a:spcPts val="0"/>
              </a:spcAft>
              <a:buClr>
                <a:schemeClr val="accent4"/>
              </a:buClr>
              <a:buSzPts val="2000"/>
              <a:buFont typeface="Arial" pitchFamily="34" charset="0"/>
              <a:buNone/>
              <a:tabLst/>
              <a:defRPr sz="2000" b="0" kern="1200">
                <a:solidFill>
                  <a:schemeClr val="tx2"/>
                </a:solidFill>
                <a:latin typeface="+mn-lt"/>
                <a:ea typeface="+mn-ea"/>
                <a:cs typeface="+mn-cs"/>
              </a:defRPr>
            </a:lvl1pPr>
            <a:lvl2pPr marL="342900" marR="0" indent="-342900" algn="l" defTabSz="914400" rtl="0" eaLnBrk="1" fontAlgn="base" latinLnBrk="0" hangingPunct="1">
              <a:lnSpc>
                <a:spcPct val="100000"/>
              </a:lnSpc>
              <a:spcBef>
                <a:spcPts val="600"/>
              </a:spcBef>
              <a:spcAft>
                <a:spcPts val="0"/>
              </a:spcAft>
              <a:buClr>
                <a:srgbClr val="0066CC"/>
              </a:buClr>
              <a:buSzPct val="100000"/>
              <a:buFont typeface="Arial" panose="020B0604020202020204" pitchFamily="34" charset="0"/>
              <a:buChar char="•"/>
              <a:tabLst/>
              <a:defRPr sz="2000" kern="1200">
                <a:solidFill>
                  <a:schemeClr val="tx2"/>
                </a:solidFill>
                <a:latin typeface="+mn-lt"/>
                <a:ea typeface="+mn-ea"/>
                <a:cs typeface="+mn-cs"/>
              </a:defRPr>
            </a:lvl2pPr>
            <a:lvl3pPr marL="642937" marR="0" indent="-285750" algn="l" defTabSz="914400" rtl="0" eaLnBrk="1" fontAlgn="base" latinLnBrk="0" hangingPunct="1">
              <a:lnSpc>
                <a:spcPct val="100000"/>
              </a:lnSpc>
              <a:spcBef>
                <a:spcPts val="600"/>
              </a:spcBef>
              <a:spcAft>
                <a:spcPct val="0"/>
              </a:spcAft>
              <a:buClr>
                <a:srgbClr val="0066CC"/>
              </a:buClr>
              <a:buSzPct val="100000"/>
              <a:buFont typeface="Arial" panose="020B0604020202020204" pitchFamily="34" charset="0"/>
              <a:buChar char="-"/>
              <a:tabLst/>
              <a:defRPr sz="1800" kern="1200">
                <a:solidFill>
                  <a:schemeClr val="tx2"/>
                </a:solidFill>
                <a:latin typeface="+mn-lt"/>
                <a:ea typeface="+mn-ea"/>
                <a:cs typeface="+mn-cs"/>
              </a:defRPr>
            </a:lvl3pPr>
            <a:lvl4pPr marL="1001712" marR="0" indent="-285750" algn="l" defTabSz="914400" rtl="0" eaLnBrk="1" fontAlgn="base" latinLnBrk="0" hangingPunct="1">
              <a:lnSpc>
                <a:spcPct val="100000"/>
              </a:lnSpc>
              <a:spcBef>
                <a:spcPts val="300"/>
              </a:spcBef>
              <a:spcAft>
                <a:spcPct val="0"/>
              </a:spcAft>
              <a:buClr>
                <a:srgbClr val="0066CC"/>
              </a:buClr>
              <a:buSzPct val="100000"/>
              <a:buFont typeface="Arial" pitchFamily="34" charset="0"/>
              <a:buChar char="•"/>
              <a:tabLst/>
              <a:defRPr sz="1600" kern="1200">
                <a:solidFill>
                  <a:schemeClr val="tx2"/>
                </a:solidFill>
                <a:latin typeface="+mn-lt"/>
                <a:ea typeface="+mn-ea"/>
                <a:cs typeface="+mn-cs"/>
              </a:defRPr>
            </a:lvl4pPr>
            <a:lvl5pPr marL="1338263" indent="-265113" algn="l" defTabSz="914400" rtl="0" eaLnBrk="1" latinLnBrk="0" hangingPunct="1">
              <a:lnSpc>
                <a:spcPct val="100000"/>
              </a:lnSpc>
              <a:spcBef>
                <a:spcPts val="300"/>
              </a:spcBef>
              <a:buClr>
                <a:srgbClr val="0066CC"/>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 </a:t>
            </a:r>
            <a:endParaRPr lang="en-GB"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20" y="1113183"/>
            <a:ext cx="2952328" cy="400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86648" y="1105561"/>
            <a:ext cx="3003856" cy="400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05025" y="1105561"/>
            <a:ext cx="3007935" cy="401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5251747"/>
            <a:ext cx="8856984" cy="492443"/>
          </a:xfrm>
          <a:prstGeom prst="rect">
            <a:avLst/>
          </a:prstGeom>
          <a:noFill/>
        </p:spPr>
        <p:txBody>
          <a:bodyPr wrap="square" lIns="0" tIns="0" rIns="0" bIns="0" rtlCol="0" anchor="t" anchorCtr="0">
            <a:spAutoFit/>
          </a:bodyPr>
          <a:lstStyle/>
          <a:p>
            <a:pPr>
              <a:buClr>
                <a:schemeClr val="accent4"/>
              </a:buClr>
            </a:pPr>
            <a:r>
              <a:rPr lang="de-DE" sz="1600" dirty="0">
                <a:solidFill>
                  <a:srgbClr val="5F5F64"/>
                </a:solidFill>
              </a:rPr>
              <a:t>Nutzer können Anweisungen </a:t>
            </a:r>
            <a:r>
              <a:rPr lang="de-DE" sz="1600">
                <a:solidFill>
                  <a:srgbClr val="5F5F64"/>
                </a:solidFill>
              </a:rPr>
              <a:t>zu grundlegenden </a:t>
            </a:r>
            <a:r>
              <a:rPr lang="de-DE" sz="1600" dirty="0">
                <a:solidFill>
                  <a:srgbClr val="5F5F64"/>
                </a:solidFill>
              </a:rPr>
              <a:t>Instandhaltungsmaßnahmen, Sichtprüfungen und Korrekturmaßnahmen erhalten:</a:t>
            </a:r>
            <a:endParaRPr lang="de-DE" dirty="0">
              <a:solidFill>
                <a:srgbClr val="5F5F64"/>
              </a:solidFill>
            </a:endParaRPr>
          </a:p>
        </p:txBody>
      </p:sp>
      <p:sp>
        <p:nvSpPr>
          <p:cNvPr id="4" name="TextBox 3"/>
          <p:cNvSpPr txBox="1"/>
          <p:nvPr/>
        </p:nvSpPr>
        <p:spPr>
          <a:xfrm>
            <a:off x="3059832" y="5554804"/>
            <a:ext cx="5472608" cy="1077218"/>
          </a:xfrm>
          <a:prstGeom prst="rect">
            <a:avLst/>
          </a:prstGeom>
          <a:noFill/>
        </p:spPr>
        <p:txBody>
          <a:bodyPr wrap="square" lIns="0" tIns="0" rIns="0" bIns="0" rtlCol="0" anchor="t" anchorCtr="0">
            <a:spAutoFit/>
          </a:bodyPr>
          <a:lstStyle/>
          <a:p>
            <a:pPr marL="285750" lvl="0" indent="-285750">
              <a:buFont typeface="Arial" panose="020B0604020202020204" pitchFamily="34" charset="0"/>
              <a:buChar char="•"/>
            </a:pPr>
            <a:r>
              <a:rPr lang="de-DE" sz="1400" dirty="0">
                <a:solidFill>
                  <a:srgbClr val="5F5F64"/>
                </a:solidFill>
              </a:rPr>
              <a:t>Werkzeug sauber halten</a:t>
            </a:r>
          </a:p>
          <a:p>
            <a:pPr marL="285750" lvl="0" indent="-285750">
              <a:buFont typeface="Arial" panose="020B0604020202020204" pitchFamily="34" charset="0"/>
              <a:buChar char="•"/>
            </a:pPr>
            <a:r>
              <a:rPr lang="de-DE" sz="1400" dirty="0">
                <a:solidFill>
                  <a:srgbClr val="5F5F64"/>
                </a:solidFill>
              </a:rPr>
              <a:t>Komponenten ausreichend befestigen</a:t>
            </a:r>
          </a:p>
          <a:p>
            <a:pPr marL="285750" lvl="0" indent="-285750">
              <a:buFont typeface="Arial" panose="020B0604020202020204" pitchFamily="34" charset="0"/>
              <a:buChar char="•"/>
            </a:pPr>
            <a:r>
              <a:rPr lang="de-DE" sz="1400" dirty="0">
                <a:solidFill>
                  <a:srgbClr val="5F5F64"/>
                </a:solidFill>
              </a:rPr>
              <a:t>Komponenten ausreichend schmieren</a:t>
            </a:r>
          </a:p>
          <a:p>
            <a:pPr marL="285750" lvl="0" indent="-285750">
              <a:buFont typeface="Arial" panose="020B0604020202020204" pitchFamily="34" charset="0"/>
              <a:buChar char="•"/>
            </a:pPr>
            <a:r>
              <a:rPr lang="de-DE" sz="1400" dirty="0">
                <a:solidFill>
                  <a:srgbClr val="5F5F64"/>
                </a:solidFill>
              </a:rPr>
              <a:t>Verschleißteile austauschen</a:t>
            </a:r>
          </a:p>
          <a:p>
            <a:pPr marL="285750" lvl="0" indent="-285750">
              <a:buFont typeface="Arial" panose="020B0604020202020204" pitchFamily="34" charset="0"/>
              <a:buChar char="•"/>
            </a:pPr>
            <a:r>
              <a:rPr lang="de-DE" sz="1400" dirty="0">
                <a:solidFill>
                  <a:srgbClr val="5F5F64"/>
                </a:solidFill>
              </a:rPr>
              <a:t>Zusätzliche Hilfe bei Werkzeugproblemen suchen</a:t>
            </a:r>
          </a:p>
        </p:txBody>
      </p:sp>
    </p:spTree>
    <p:extLst>
      <p:ext uri="{BB962C8B-B14F-4D97-AF65-F5344CB8AC3E}">
        <p14:creationId xmlns:p14="http://schemas.microsoft.com/office/powerpoint/2010/main" val="305009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576000" y="378695"/>
            <a:ext cx="7992000" cy="886397"/>
          </a:xfrm>
        </p:spPr>
        <p:txBody>
          <a:bodyPr/>
          <a:lstStyle/>
          <a:p>
            <a:pPr eaLnBrk="1" hangingPunct="1">
              <a:defRPr/>
            </a:pPr>
            <a:r>
              <a:rPr lang="en-US" dirty="0" err="1"/>
              <a:t>Temperatur</a:t>
            </a:r>
            <a:r>
              <a:rPr lang="en-US" dirty="0"/>
              <a:t>, </a:t>
            </a:r>
            <a:r>
              <a:rPr lang="en-US" dirty="0" err="1"/>
              <a:t>Druck</a:t>
            </a:r>
            <a:r>
              <a:rPr lang="en-US" dirty="0"/>
              <a:t>, </a:t>
            </a:r>
            <a:r>
              <a:rPr lang="en-US" dirty="0" err="1"/>
              <a:t>Durchfluss</a:t>
            </a:r>
            <a:r>
              <a:rPr lang="en-US" dirty="0"/>
              <a:t> und </a:t>
            </a:r>
            <a:r>
              <a:rPr lang="en-US" dirty="0" err="1"/>
              <a:t>Motorströme</a:t>
            </a:r>
            <a:endParaRPr lang="en-US" dirty="0"/>
          </a:p>
        </p:txBody>
      </p:sp>
      <p:pic>
        <p:nvPicPr>
          <p:cNvPr id="13315" name="Picture 6" descr="IHS45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238" y="1628800"/>
            <a:ext cx="16557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K8AUM4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005" y="3789040"/>
            <a:ext cx="174466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descr="30ampmet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9671" y="4725144"/>
            <a:ext cx="17192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6"/>
          <p:cNvSpPr txBox="1">
            <a:spLocks/>
          </p:cNvSpPr>
          <p:nvPr/>
        </p:nvSpPr>
        <p:spPr>
          <a:xfrm>
            <a:off x="0" y="6231600"/>
            <a:ext cx="9144000" cy="6264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lvl1pPr marL="0" marR="0" indent="0" algn="l" defTabSz="914400" rtl="0" eaLnBrk="1" fontAlgn="base" latinLnBrk="0" hangingPunct="1">
              <a:lnSpc>
                <a:spcPct val="100000"/>
              </a:lnSpc>
              <a:spcBef>
                <a:spcPts val="1800"/>
              </a:spcBef>
              <a:spcAft>
                <a:spcPts val="0"/>
              </a:spcAft>
              <a:buClr>
                <a:schemeClr val="accent4"/>
              </a:buClr>
              <a:buSzPts val="2000"/>
              <a:buFont typeface="Arial" pitchFamily="34" charset="0"/>
              <a:buNone/>
              <a:tabLst/>
              <a:defRPr sz="2000" b="0" kern="1200">
                <a:solidFill>
                  <a:schemeClr val="tx2"/>
                </a:solidFill>
                <a:latin typeface="+mn-lt"/>
                <a:ea typeface="+mn-ea"/>
                <a:cs typeface="+mn-cs"/>
              </a:defRPr>
            </a:lvl1pPr>
            <a:lvl2pPr marL="342900" marR="0" indent="-342900" algn="l" defTabSz="914400" rtl="0" eaLnBrk="1" fontAlgn="base" latinLnBrk="0" hangingPunct="1">
              <a:lnSpc>
                <a:spcPct val="100000"/>
              </a:lnSpc>
              <a:spcBef>
                <a:spcPts val="600"/>
              </a:spcBef>
              <a:spcAft>
                <a:spcPts val="0"/>
              </a:spcAft>
              <a:buClr>
                <a:srgbClr val="0066CC"/>
              </a:buClr>
              <a:buSzPct val="100000"/>
              <a:buFont typeface="Arial" panose="020B0604020202020204" pitchFamily="34" charset="0"/>
              <a:buChar char="•"/>
              <a:tabLst/>
              <a:defRPr sz="2000" kern="1200">
                <a:solidFill>
                  <a:schemeClr val="tx2"/>
                </a:solidFill>
                <a:latin typeface="+mn-lt"/>
                <a:ea typeface="+mn-ea"/>
                <a:cs typeface="+mn-cs"/>
              </a:defRPr>
            </a:lvl2pPr>
            <a:lvl3pPr marL="642937" marR="0" indent="-285750" algn="l" defTabSz="914400" rtl="0" eaLnBrk="1" fontAlgn="base" latinLnBrk="0" hangingPunct="1">
              <a:lnSpc>
                <a:spcPct val="100000"/>
              </a:lnSpc>
              <a:spcBef>
                <a:spcPts val="600"/>
              </a:spcBef>
              <a:spcAft>
                <a:spcPct val="0"/>
              </a:spcAft>
              <a:buClr>
                <a:srgbClr val="0066CC"/>
              </a:buClr>
              <a:buSzPct val="100000"/>
              <a:buFont typeface="Arial" panose="020B0604020202020204" pitchFamily="34" charset="0"/>
              <a:buChar char="-"/>
              <a:tabLst/>
              <a:defRPr sz="1800" kern="1200">
                <a:solidFill>
                  <a:schemeClr val="tx2"/>
                </a:solidFill>
                <a:latin typeface="+mn-lt"/>
                <a:ea typeface="+mn-ea"/>
                <a:cs typeface="+mn-cs"/>
              </a:defRPr>
            </a:lvl3pPr>
            <a:lvl4pPr marL="1001712" marR="0" indent="-285750" algn="l" defTabSz="914400" rtl="0" eaLnBrk="1" fontAlgn="base" latinLnBrk="0" hangingPunct="1">
              <a:lnSpc>
                <a:spcPct val="100000"/>
              </a:lnSpc>
              <a:spcBef>
                <a:spcPts val="300"/>
              </a:spcBef>
              <a:spcAft>
                <a:spcPct val="0"/>
              </a:spcAft>
              <a:buClr>
                <a:srgbClr val="0066CC"/>
              </a:buClr>
              <a:buSzPct val="100000"/>
              <a:buFont typeface="Arial" pitchFamily="34" charset="0"/>
              <a:buChar char="•"/>
              <a:tabLst/>
              <a:defRPr sz="1600" kern="1200">
                <a:solidFill>
                  <a:schemeClr val="tx2"/>
                </a:solidFill>
                <a:latin typeface="+mn-lt"/>
                <a:ea typeface="+mn-ea"/>
                <a:cs typeface="+mn-cs"/>
              </a:defRPr>
            </a:lvl4pPr>
            <a:lvl5pPr marL="1338263" indent="-265113" algn="l" defTabSz="914400" rtl="0" eaLnBrk="1" latinLnBrk="0" hangingPunct="1">
              <a:lnSpc>
                <a:spcPct val="100000"/>
              </a:lnSpc>
              <a:spcBef>
                <a:spcPts val="300"/>
              </a:spcBef>
              <a:buClr>
                <a:srgbClr val="0066CC"/>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 </a:t>
            </a:r>
            <a:endParaRPr lang="en-GB" dirty="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69852" y="1400421"/>
            <a:ext cx="3672408" cy="26120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788024" y="4581128"/>
            <a:ext cx="4176464" cy="1846659"/>
          </a:xfrm>
          <a:prstGeom prst="rect">
            <a:avLst/>
          </a:prstGeom>
          <a:noFill/>
        </p:spPr>
        <p:txBody>
          <a:bodyPr wrap="square" lIns="0" tIns="0" rIns="0" bIns="0" rtlCol="0" anchor="t" anchorCtr="0">
            <a:spAutoFit/>
          </a:bodyPr>
          <a:lstStyle/>
          <a:p>
            <a:pPr>
              <a:buClr>
                <a:schemeClr val="accent4"/>
              </a:buClr>
            </a:pPr>
            <a:r>
              <a:rPr lang="en-US" sz="2000" dirty="0" err="1">
                <a:solidFill>
                  <a:srgbClr val="5F5F64"/>
                </a:solidFill>
              </a:rPr>
              <a:t>Hinweise</a:t>
            </a:r>
            <a:r>
              <a:rPr lang="en-US" sz="2000" dirty="0">
                <a:solidFill>
                  <a:srgbClr val="5F5F64"/>
                </a:solidFill>
              </a:rPr>
              <a:t> </a:t>
            </a:r>
            <a:r>
              <a:rPr lang="en-US" sz="2000" dirty="0" err="1">
                <a:solidFill>
                  <a:srgbClr val="5F5F64"/>
                </a:solidFill>
              </a:rPr>
              <a:t>für</a:t>
            </a:r>
            <a:r>
              <a:rPr lang="en-US" sz="2000" dirty="0">
                <a:solidFill>
                  <a:srgbClr val="5F5F64"/>
                </a:solidFill>
              </a:rPr>
              <a:t> </a:t>
            </a:r>
            <a:r>
              <a:rPr lang="en-US" sz="2000" dirty="0" err="1">
                <a:solidFill>
                  <a:srgbClr val="5F5F64"/>
                </a:solidFill>
              </a:rPr>
              <a:t>Alarme</a:t>
            </a:r>
            <a:r>
              <a:rPr lang="en-US" sz="2000" dirty="0">
                <a:solidFill>
                  <a:srgbClr val="5F5F64"/>
                </a:solidFill>
              </a:rPr>
              <a:t>, </a:t>
            </a:r>
            <a:r>
              <a:rPr lang="en-US" sz="2000" dirty="0" err="1">
                <a:solidFill>
                  <a:srgbClr val="5F5F64"/>
                </a:solidFill>
              </a:rPr>
              <a:t>Anweisungen</a:t>
            </a:r>
            <a:r>
              <a:rPr lang="en-US" sz="2000" dirty="0">
                <a:solidFill>
                  <a:srgbClr val="5F5F64"/>
                </a:solidFill>
              </a:rPr>
              <a:t> </a:t>
            </a:r>
            <a:r>
              <a:rPr lang="en-US" sz="2000" dirty="0" err="1">
                <a:solidFill>
                  <a:srgbClr val="5F5F64"/>
                </a:solidFill>
              </a:rPr>
              <a:t>zu</a:t>
            </a:r>
            <a:r>
              <a:rPr lang="en-US" sz="2000" dirty="0">
                <a:solidFill>
                  <a:srgbClr val="5F5F64"/>
                </a:solidFill>
              </a:rPr>
              <a:t> </a:t>
            </a:r>
            <a:r>
              <a:rPr lang="en-US" sz="2000" dirty="0" err="1">
                <a:solidFill>
                  <a:srgbClr val="5F5F64"/>
                </a:solidFill>
              </a:rPr>
              <a:t>präventiven</a:t>
            </a:r>
            <a:r>
              <a:rPr lang="en-US" sz="2000" dirty="0">
                <a:solidFill>
                  <a:srgbClr val="5F5F64"/>
                </a:solidFill>
              </a:rPr>
              <a:t> </a:t>
            </a:r>
            <a:r>
              <a:rPr lang="en-US" sz="2000" dirty="0" err="1">
                <a:solidFill>
                  <a:srgbClr val="5F5F64"/>
                </a:solidFill>
              </a:rPr>
              <a:t>Maßnahmen</a:t>
            </a:r>
            <a:endParaRPr lang="en-US" sz="2000" dirty="0">
              <a:solidFill>
                <a:srgbClr val="5F5F64"/>
              </a:solidFill>
            </a:endParaRPr>
          </a:p>
          <a:p>
            <a:pPr>
              <a:buClr>
                <a:schemeClr val="accent4"/>
              </a:buClr>
            </a:pPr>
            <a:endParaRPr lang="en-US" sz="2000" dirty="0">
              <a:solidFill>
                <a:srgbClr val="5F5F64"/>
              </a:solidFill>
            </a:endParaRPr>
          </a:p>
          <a:p>
            <a:pPr>
              <a:buClr>
                <a:schemeClr val="accent4"/>
              </a:buClr>
            </a:pPr>
            <a:r>
              <a:rPr lang="en-US" sz="2000" dirty="0" err="1">
                <a:solidFill>
                  <a:srgbClr val="5F5F64"/>
                </a:solidFill>
              </a:rPr>
              <a:t>Farbanzeigen</a:t>
            </a:r>
            <a:r>
              <a:rPr lang="en-US" sz="2000" dirty="0">
                <a:solidFill>
                  <a:srgbClr val="5F5F64"/>
                </a:solidFill>
              </a:rPr>
              <a:t> </a:t>
            </a:r>
            <a:r>
              <a:rPr lang="en-US" sz="2000" dirty="0" err="1">
                <a:solidFill>
                  <a:srgbClr val="5F5F64"/>
                </a:solidFill>
              </a:rPr>
              <a:t>sobald</a:t>
            </a:r>
            <a:r>
              <a:rPr lang="en-US" sz="2000" dirty="0">
                <a:solidFill>
                  <a:srgbClr val="5F5F64"/>
                </a:solidFill>
              </a:rPr>
              <a:t> </a:t>
            </a:r>
            <a:r>
              <a:rPr lang="en-US" sz="2000" dirty="0" err="1">
                <a:solidFill>
                  <a:srgbClr val="5F5F64"/>
                </a:solidFill>
              </a:rPr>
              <a:t>sofortige</a:t>
            </a:r>
            <a:r>
              <a:rPr lang="en-US" sz="2000" dirty="0">
                <a:solidFill>
                  <a:srgbClr val="5F5F64"/>
                </a:solidFill>
              </a:rPr>
              <a:t> </a:t>
            </a:r>
            <a:r>
              <a:rPr lang="en-US" sz="2000" dirty="0" err="1">
                <a:solidFill>
                  <a:srgbClr val="5F5F64"/>
                </a:solidFill>
              </a:rPr>
              <a:t>Maßnahmen</a:t>
            </a:r>
            <a:r>
              <a:rPr lang="en-US" sz="2000" dirty="0">
                <a:solidFill>
                  <a:srgbClr val="5F5F64"/>
                </a:solidFill>
              </a:rPr>
              <a:t> </a:t>
            </a:r>
            <a:r>
              <a:rPr lang="en-US" sz="2000" dirty="0" err="1">
                <a:solidFill>
                  <a:srgbClr val="5F5F64"/>
                </a:solidFill>
              </a:rPr>
              <a:t>unternommen</a:t>
            </a:r>
            <a:r>
              <a:rPr lang="en-US" sz="2000" dirty="0">
                <a:solidFill>
                  <a:srgbClr val="5F5F64"/>
                </a:solidFill>
              </a:rPr>
              <a:t> </a:t>
            </a:r>
            <a:r>
              <a:rPr lang="en-US" sz="2000" dirty="0" err="1">
                <a:solidFill>
                  <a:srgbClr val="5F5F64"/>
                </a:solidFill>
              </a:rPr>
              <a:t>werden</a:t>
            </a:r>
            <a:r>
              <a:rPr lang="en-US" sz="2000" dirty="0">
                <a:solidFill>
                  <a:srgbClr val="5F5F64"/>
                </a:solidFill>
              </a:rPr>
              <a:t> </a:t>
            </a:r>
            <a:r>
              <a:rPr lang="en-US" sz="2000" dirty="0" err="1">
                <a:solidFill>
                  <a:srgbClr val="5F5F64"/>
                </a:solidFill>
              </a:rPr>
              <a:t>müssen</a:t>
            </a:r>
            <a:endParaRPr lang="en-US" sz="2000" dirty="0">
              <a:solidFill>
                <a:srgbClr val="5F5F64"/>
              </a:solidFill>
            </a:endParaRPr>
          </a:p>
        </p:txBody>
      </p:sp>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962" y="1106215"/>
            <a:ext cx="3505823" cy="3309994"/>
          </a:xfrm>
          <a:prstGeom prst="rect">
            <a:avLst/>
          </a:prstGeom>
          <a:ln>
            <a:solidFill>
              <a:schemeClr val="accent1"/>
            </a:solidFill>
          </a:ln>
        </p:spPr>
      </p:pic>
    </p:spTree>
    <p:extLst>
      <p:ext uri="{BB962C8B-B14F-4D97-AF65-F5344CB8AC3E}">
        <p14:creationId xmlns:p14="http://schemas.microsoft.com/office/powerpoint/2010/main" val="3578551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576000" y="504000"/>
            <a:ext cx="7992000" cy="886397"/>
          </a:xfrm>
        </p:spPr>
        <p:txBody>
          <a:bodyPr/>
          <a:lstStyle/>
          <a:p>
            <a:pPr eaLnBrk="1" hangingPunct="1">
              <a:defRPr/>
            </a:pPr>
            <a:r>
              <a:rPr lang="en-US" dirty="0" err="1"/>
              <a:t>Schmierlevel</a:t>
            </a:r>
            <a:r>
              <a:rPr lang="en-US" dirty="0"/>
              <a:t>, </a:t>
            </a:r>
            <a:r>
              <a:rPr lang="en-US" dirty="0" err="1"/>
              <a:t>aufgezeichnete</a:t>
            </a:r>
            <a:r>
              <a:rPr lang="en-US" dirty="0"/>
              <a:t> </a:t>
            </a:r>
            <a:r>
              <a:rPr lang="en-US" dirty="0" err="1"/>
              <a:t>Sichtprüfung</a:t>
            </a:r>
            <a:endParaRPr lang="en-US" dirty="0"/>
          </a:p>
        </p:txBody>
      </p:sp>
      <p:pic>
        <p:nvPicPr>
          <p:cNvPr id="17411" name="Picture 8" descr="IMG00212-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5776" y="4041031"/>
            <a:ext cx="26797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4185" y="4494029"/>
            <a:ext cx="1006475"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icture Placeholder 6"/>
          <p:cNvSpPr txBox="1">
            <a:spLocks/>
          </p:cNvSpPr>
          <p:nvPr/>
        </p:nvSpPr>
        <p:spPr>
          <a:xfrm>
            <a:off x="0" y="6260638"/>
            <a:ext cx="9144000" cy="6264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lvl1pPr marL="0" marR="0" indent="0" algn="l" defTabSz="914400" rtl="0" eaLnBrk="1" fontAlgn="base" latinLnBrk="0" hangingPunct="1">
              <a:lnSpc>
                <a:spcPct val="100000"/>
              </a:lnSpc>
              <a:spcBef>
                <a:spcPts val="1800"/>
              </a:spcBef>
              <a:spcAft>
                <a:spcPts val="0"/>
              </a:spcAft>
              <a:buClr>
                <a:schemeClr val="accent4"/>
              </a:buClr>
              <a:buSzPts val="2000"/>
              <a:buFont typeface="Arial" pitchFamily="34" charset="0"/>
              <a:buNone/>
              <a:tabLst/>
              <a:defRPr sz="2000" b="0" kern="1200">
                <a:solidFill>
                  <a:schemeClr val="tx2"/>
                </a:solidFill>
                <a:latin typeface="+mn-lt"/>
                <a:ea typeface="+mn-ea"/>
                <a:cs typeface="+mn-cs"/>
              </a:defRPr>
            </a:lvl1pPr>
            <a:lvl2pPr marL="342900" marR="0" indent="-342900" algn="l" defTabSz="914400" rtl="0" eaLnBrk="1" fontAlgn="base" latinLnBrk="0" hangingPunct="1">
              <a:lnSpc>
                <a:spcPct val="100000"/>
              </a:lnSpc>
              <a:spcBef>
                <a:spcPts val="600"/>
              </a:spcBef>
              <a:spcAft>
                <a:spcPts val="0"/>
              </a:spcAft>
              <a:buClr>
                <a:srgbClr val="0066CC"/>
              </a:buClr>
              <a:buSzPct val="100000"/>
              <a:buFont typeface="Arial" panose="020B0604020202020204" pitchFamily="34" charset="0"/>
              <a:buChar char="•"/>
              <a:tabLst/>
              <a:defRPr sz="2000" kern="1200">
                <a:solidFill>
                  <a:schemeClr val="tx2"/>
                </a:solidFill>
                <a:latin typeface="+mn-lt"/>
                <a:ea typeface="+mn-ea"/>
                <a:cs typeface="+mn-cs"/>
              </a:defRPr>
            </a:lvl2pPr>
            <a:lvl3pPr marL="642937" marR="0" indent="-285750" algn="l" defTabSz="914400" rtl="0" eaLnBrk="1" fontAlgn="base" latinLnBrk="0" hangingPunct="1">
              <a:lnSpc>
                <a:spcPct val="100000"/>
              </a:lnSpc>
              <a:spcBef>
                <a:spcPts val="600"/>
              </a:spcBef>
              <a:spcAft>
                <a:spcPct val="0"/>
              </a:spcAft>
              <a:buClr>
                <a:srgbClr val="0066CC"/>
              </a:buClr>
              <a:buSzPct val="100000"/>
              <a:buFont typeface="Arial" panose="020B0604020202020204" pitchFamily="34" charset="0"/>
              <a:buChar char="-"/>
              <a:tabLst/>
              <a:defRPr sz="1800" kern="1200">
                <a:solidFill>
                  <a:schemeClr val="tx2"/>
                </a:solidFill>
                <a:latin typeface="+mn-lt"/>
                <a:ea typeface="+mn-ea"/>
                <a:cs typeface="+mn-cs"/>
              </a:defRPr>
            </a:lvl3pPr>
            <a:lvl4pPr marL="1001712" marR="0" indent="-285750" algn="l" defTabSz="914400" rtl="0" eaLnBrk="1" fontAlgn="base" latinLnBrk="0" hangingPunct="1">
              <a:lnSpc>
                <a:spcPct val="100000"/>
              </a:lnSpc>
              <a:spcBef>
                <a:spcPts val="300"/>
              </a:spcBef>
              <a:spcAft>
                <a:spcPct val="0"/>
              </a:spcAft>
              <a:buClr>
                <a:srgbClr val="0066CC"/>
              </a:buClr>
              <a:buSzPct val="100000"/>
              <a:buFont typeface="Arial" pitchFamily="34" charset="0"/>
              <a:buChar char="•"/>
              <a:tabLst/>
              <a:defRPr sz="1600" kern="1200">
                <a:solidFill>
                  <a:schemeClr val="tx2"/>
                </a:solidFill>
                <a:latin typeface="+mn-lt"/>
                <a:ea typeface="+mn-ea"/>
                <a:cs typeface="+mn-cs"/>
              </a:defRPr>
            </a:lvl4pPr>
            <a:lvl5pPr marL="1338263" indent="-265113" algn="l" defTabSz="914400" rtl="0" eaLnBrk="1" latinLnBrk="0" hangingPunct="1">
              <a:lnSpc>
                <a:spcPct val="100000"/>
              </a:lnSpc>
              <a:spcBef>
                <a:spcPts val="300"/>
              </a:spcBef>
              <a:buClr>
                <a:srgbClr val="0066CC"/>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 </a:t>
            </a:r>
            <a:endParaRPr lang="en-GB" dirty="0"/>
          </a:p>
        </p:txBody>
      </p:sp>
      <p:pic>
        <p:nvPicPr>
          <p:cNvPr id="1536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8144" y="1875020"/>
            <a:ext cx="3131840" cy="4175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3" name="Picture 12" descr="Oil%20level%20gau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9601" y="1533395"/>
            <a:ext cx="10429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51721" y="1525082"/>
            <a:ext cx="3456384" cy="2383713"/>
          </a:xfrm>
          <a:prstGeom prst="rect">
            <a:avLst/>
          </a:prstGeom>
          <a:ln>
            <a:solidFill>
              <a:schemeClr val="accent1"/>
            </a:solidFill>
          </a:ln>
        </p:spPr>
      </p:pic>
    </p:spTree>
    <p:extLst>
      <p:ext uri="{BB962C8B-B14F-4D97-AF65-F5344CB8AC3E}">
        <p14:creationId xmlns:p14="http://schemas.microsoft.com/office/powerpoint/2010/main" val="418465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576000" y="504000"/>
            <a:ext cx="7992000" cy="886397"/>
          </a:xfrm>
        </p:spPr>
        <p:txBody>
          <a:bodyPr/>
          <a:lstStyle/>
          <a:p>
            <a:pPr eaLnBrk="1" hangingPunct="1">
              <a:defRPr/>
            </a:pPr>
            <a:r>
              <a:rPr lang="en-US" dirty="0" err="1"/>
              <a:t>Nach</a:t>
            </a:r>
            <a:r>
              <a:rPr lang="en-US" dirty="0"/>
              <a:t> ISO </a:t>
            </a:r>
            <a:r>
              <a:rPr lang="en-US" dirty="0" err="1"/>
              <a:t>standardisierte</a:t>
            </a:r>
            <a:r>
              <a:rPr lang="en-US" dirty="0"/>
              <a:t> </a:t>
            </a:r>
            <a:r>
              <a:rPr lang="en-US" dirty="0" err="1"/>
              <a:t>Vorlagen</a:t>
            </a:r>
            <a:r>
              <a:rPr lang="en-US" dirty="0"/>
              <a:t> </a:t>
            </a:r>
            <a:r>
              <a:rPr lang="en-US" err="1"/>
              <a:t>für</a:t>
            </a:r>
            <a:r>
              <a:rPr lang="en-US"/>
              <a:t> </a:t>
            </a:r>
            <a:r>
              <a:rPr lang="en-US" u="sng"/>
              <a:t>Nicht-</a:t>
            </a:r>
            <a:r>
              <a:rPr lang="en-US" u="sng" dirty="0"/>
              <a:t>@ptitude Analyst</a:t>
            </a:r>
            <a:r>
              <a:rPr lang="en-US" dirty="0"/>
              <a:t> </a:t>
            </a:r>
            <a:r>
              <a:rPr lang="en-US" dirty="0" err="1"/>
              <a:t>Nutzer</a:t>
            </a:r>
            <a:endParaRPr lang="en-US" dirty="0"/>
          </a:p>
        </p:txBody>
      </p:sp>
      <p:pic>
        <p:nvPicPr>
          <p:cNvPr id="16388" name="Picture 8" descr="Two-stage-Centrifugal-Pump-2CPm25-13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231885" y="3717032"/>
            <a:ext cx="2016224"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6"/>
          <p:cNvSpPr txBox="1">
            <a:spLocks/>
          </p:cNvSpPr>
          <p:nvPr/>
        </p:nvSpPr>
        <p:spPr>
          <a:xfrm>
            <a:off x="0" y="6231600"/>
            <a:ext cx="9144000" cy="626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wrap="none" lIns="0" rIns="0" bIns="0" anchor="b" anchorCtr="1">
            <a:noAutofit/>
          </a:bodyPr>
          <a:lstStyle>
            <a:lvl1pPr marL="0" marR="0" indent="0" algn="l" defTabSz="914400" rtl="0" eaLnBrk="1" fontAlgn="base" latinLnBrk="0" hangingPunct="1">
              <a:lnSpc>
                <a:spcPct val="100000"/>
              </a:lnSpc>
              <a:spcBef>
                <a:spcPts val="1800"/>
              </a:spcBef>
              <a:spcAft>
                <a:spcPts val="0"/>
              </a:spcAft>
              <a:buClr>
                <a:schemeClr val="accent4"/>
              </a:buClr>
              <a:buSzPts val="2000"/>
              <a:buFont typeface="Arial" pitchFamily="34" charset="0"/>
              <a:buNone/>
              <a:tabLst/>
              <a:defRPr sz="2000" b="0" kern="1200">
                <a:solidFill>
                  <a:schemeClr val="tx2"/>
                </a:solidFill>
                <a:latin typeface="+mn-lt"/>
                <a:ea typeface="+mn-ea"/>
                <a:cs typeface="+mn-cs"/>
              </a:defRPr>
            </a:lvl1pPr>
            <a:lvl2pPr marL="342900" marR="0" indent="-342900" algn="l" defTabSz="914400" rtl="0" eaLnBrk="1" fontAlgn="base" latinLnBrk="0" hangingPunct="1">
              <a:lnSpc>
                <a:spcPct val="100000"/>
              </a:lnSpc>
              <a:spcBef>
                <a:spcPts val="600"/>
              </a:spcBef>
              <a:spcAft>
                <a:spcPts val="0"/>
              </a:spcAft>
              <a:buClr>
                <a:srgbClr val="0066CC"/>
              </a:buClr>
              <a:buSzPct val="100000"/>
              <a:buFont typeface="Arial" panose="020B0604020202020204" pitchFamily="34" charset="0"/>
              <a:buChar char="•"/>
              <a:tabLst/>
              <a:defRPr sz="2000" kern="1200">
                <a:solidFill>
                  <a:schemeClr val="tx2"/>
                </a:solidFill>
                <a:latin typeface="+mn-lt"/>
                <a:ea typeface="+mn-ea"/>
                <a:cs typeface="+mn-cs"/>
              </a:defRPr>
            </a:lvl2pPr>
            <a:lvl3pPr marL="642937" marR="0" indent="-285750" algn="l" defTabSz="914400" rtl="0" eaLnBrk="1" fontAlgn="base" latinLnBrk="0" hangingPunct="1">
              <a:lnSpc>
                <a:spcPct val="100000"/>
              </a:lnSpc>
              <a:spcBef>
                <a:spcPts val="600"/>
              </a:spcBef>
              <a:spcAft>
                <a:spcPct val="0"/>
              </a:spcAft>
              <a:buClr>
                <a:srgbClr val="0066CC"/>
              </a:buClr>
              <a:buSzPct val="100000"/>
              <a:buFont typeface="Arial" panose="020B0604020202020204" pitchFamily="34" charset="0"/>
              <a:buChar char="-"/>
              <a:tabLst/>
              <a:defRPr sz="1800" kern="1200">
                <a:solidFill>
                  <a:schemeClr val="tx2"/>
                </a:solidFill>
                <a:latin typeface="+mn-lt"/>
                <a:ea typeface="+mn-ea"/>
                <a:cs typeface="+mn-cs"/>
              </a:defRPr>
            </a:lvl3pPr>
            <a:lvl4pPr marL="1001712" marR="0" indent="-285750" algn="l" defTabSz="914400" rtl="0" eaLnBrk="1" fontAlgn="base" latinLnBrk="0" hangingPunct="1">
              <a:lnSpc>
                <a:spcPct val="100000"/>
              </a:lnSpc>
              <a:spcBef>
                <a:spcPts val="300"/>
              </a:spcBef>
              <a:spcAft>
                <a:spcPct val="0"/>
              </a:spcAft>
              <a:buClr>
                <a:srgbClr val="0066CC"/>
              </a:buClr>
              <a:buSzPct val="100000"/>
              <a:buFont typeface="Arial" pitchFamily="34" charset="0"/>
              <a:buChar char="•"/>
              <a:tabLst/>
              <a:defRPr sz="1600" kern="1200">
                <a:solidFill>
                  <a:schemeClr val="tx2"/>
                </a:solidFill>
                <a:latin typeface="+mn-lt"/>
                <a:ea typeface="+mn-ea"/>
                <a:cs typeface="+mn-cs"/>
              </a:defRPr>
            </a:lvl4pPr>
            <a:lvl5pPr marL="1338263" indent="-265113" algn="l" defTabSz="914400" rtl="0" eaLnBrk="1" latinLnBrk="0" hangingPunct="1">
              <a:lnSpc>
                <a:spcPct val="100000"/>
              </a:lnSpc>
              <a:spcBef>
                <a:spcPts val="300"/>
              </a:spcBef>
              <a:buClr>
                <a:srgbClr val="0066CC"/>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 </a:t>
            </a:r>
            <a:endParaRPr lang="en-GB" dirty="0"/>
          </a:p>
        </p:txBody>
      </p:sp>
      <p:pic>
        <p:nvPicPr>
          <p:cNvPr id="1638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0153" y="1550585"/>
            <a:ext cx="3082762" cy="411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55776" y="1556792"/>
            <a:ext cx="3078107" cy="410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370479">
            <a:off x="674466" y="2233636"/>
            <a:ext cx="720278" cy="900966"/>
          </a:xfrm>
          <a:prstGeom prst="rect">
            <a:avLst/>
          </a:prstGeom>
        </p:spPr>
      </p:pic>
      <p:sp>
        <p:nvSpPr>
          <p:cNvPr id="2" name="TextBox 1"/>
          <p:cNvSpPr txBox="1"/>
          <p:nvPr/>
        </p:nvSpPr>
        <p:spPr>
          <a:xfrm>
            <a:off x="3563888" y="5805264"/>
            <a:ext cx="3672408" cy="169277"/>
          </a:xfrm>
          <a:prstGeom prst="rect">
            <a:avLst/>
          </a:prstGeom>
          <a:noFill/>
        </p:spPr>
        <p:txBody>
          <a:bodyPr wrap="square" lIns="0" tIns="0" rIns="0" bIns="0" rtlCol="0" anchor="t" anchorCtr="0">
            <a:spAutoFit/>
          </a:bodyPr>
          <a:lstStyle/>
          <a:p>
            <a:pPr>
              <a:buClr>
                <a:schemeClr val="accent4"/>
              </a:buClr>
            </a:pPr>
            <a:r>
              <a:rPr lang="en-US" sz="1100" dirty="0">
                <a:solidFill>
                  <a:srgbClr val="5F5F64"/>
                </a:solidFill>
              </a:rPr>
              <a:t>ISO 10816 </a:t>
            </a:r>
            <a:r>
              <a:rPr lang="en-US" sz="1100" dirty="0" err="1">
                <a:solidFill>
                  <a:srgbClr val="5F5F64"/>
                </a:solidFill>
              </a:rPr>
              <a:t>Teil</a:t>
            </a:r>
            <a:r>
              <a:rPr lang="en-US" sz="1100" dirty="0">
                <a:solidFill>
                  <a:srgbClr val="5F5F64"/>
                </a:solidFill>
              </a:rPr>
              <a:t> 3</a:t>
            </a:r>
          </a:p>
        </p:txBody>
      </p:sp>
    </p:spTree>
    <p:extLst>
      <p:ext uri="{BB962C8B-B14F-4D97-AF65-F5344CB8AC3E}">
        <p14:creationId xmlns:p14="http://schemas.microsoft.com/office/powerpoint/2010/main" val="123037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5"/>
          </p:nvPr>
        </p:nvSpPr>
        <p:spPr/>
        <p:txBody>
          <a:bodyPr/>
          <a:lstStyle/>
          <a:p>
            <a:fld id="{C1B36622-9FF3-884B-B3E4-E43E5D67EA86}" type="datetime3">
              <a:rPr lang="sv-SE" smtClean="0"/>
              <a:t>17-05-08</a:t>
            </a:fld>
            <a:endParaRPr lang="en-GB" dirty="0"/>
          </a:p>
        </p:txBody>
      </p:sp>
      <p:sp>
        <p:nvSpPr>
          <p:cNvPr id="3" name="Slide Number Placeholder 2"/>
          <p:cNvSpPr>
            <a:spLocks noGrp="1"/>
          </p:cNvSpPr>
          <p:nvPr>
            <p:ph type="sldNum" sz="quarter" idx="12"/>
          </p:nvPr>
        </p:nvSpPr>
        <p:spPr/>
        <p:txBody>
          <a:bodyPr/>
          <a:lstStyle/>
          <a:p>
            <a:r>
              <a:rPr lang="en-GB"/>
              <a:t>Slide </a:t>
            </a:r>
            <a:fld id="{F29293AB-9AE5-4A3A-8BD1-7FB6AD59B413}" type="slidenum">
              <a:rPr lang="en-GB" smtClean="0"/>
              <a:pPr/>
              <a:t>24</a:t>
            </a:fld>
            <a:endParaRPr lang="en-GB" dirty="0"/>
          </a:p>
        </p:txBody>
      </p:sp>
      <p:sp>
        <p:nvSpPr>
          <p:cNvPr id="4" name="Title 3"/>
          <p:cNvSpPr>
            <a:spLocks noGrp="1"/>
          </p:cNvSpPr>
          <p:nvPr>
            <p:ph type="title"/>
          </p:nvPr>
        </p:nvSpPr>
        <p:spPr>
          <a:xfrm>
            <a:off x="576000" y="504000"/>
            <a:ext cx="7992000" cy="443198"/>
          </a:xfrm>
        </p:spPr>
        <p:txBody>
          <a:bodyPr/>
          <a:lstStyle/>
          <a:p>
            <a:r>
              <a:rPr lang="en-US" dirty="0"/>
              <a:t>Wahl </a:t>
            </a:r>
            <a:r>
              <a:rPr lang="en-US"/>
              <a:t>der Darstellung</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960668"/>
            <a:ext cx="3604266" cy="5132628"/>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976246"/>
            <a:ext cx="3893507" cy="5117050"/>
          </a:xfrm>
          <a:prstGeom prst="rect">
            <a:avLst/>
          </a:prstGeom>
        </p:spPr>
      </p:pic>
      <p:sp>
        <p:nvSpPr>
          <p:cNvPr id="7" name="Oval 6"/>
          <p:cNvSpPr/>
          <p:nvPr/>
        </p:nvSpPr>
        <p:spPr>
          <a:xfrm>
            <a:off x="539552" y="4005064"/>
            <a:ext cx="1584176" cy="108012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rmAutofit/>
          </a:bodyPr>
          <a:lstStyle/>
          <a:p>
            <a:pPr algn="ctr"/>
            <a:endParaRPr lang="en-US" sz="2000" noProof="0" dirty="0">
              <a:solidFill>
                <a:schemeClr val="tx2"/>
              </a:solidFill>
            </a:endParaRPr>
          </a:p>
        </p:txBody>
      </p:sp>
    </p:spTree>
    <p:extLst>
      <p:ext uri="{BB962C8B-B14F-4D97-AF65-F5344CB8AC3E}">
        <p14:creationId xmlns:p14="http://schemas.microsoft.com/office/powerpoint/2010/main" val="321756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5"/>
          </p:nvPr>
        </p:nvSpPr>
        <p:spPr/>
        <p:txBody>
          <a:bodyPr/>
          <a:lstStyle/>
          <a:p>
            <a:fld id="{C1B36622-9FF3-884B-B3E4-E43E5D67EA86}" type="datetime3">
              <a:rPr lang="sv-SE" smtClean="0"/>
              <a:t>17-05-08</a:t>
            </a:fld>
            <a:endParaRPr lang="en-GB" dirty="0"/>
          </a:p>
        </p:txBody>
      </p:sp>
      <p:sp>
        <p:nvSpPr>
          <p:cNvPr id="3" name="Slide Number Placeholder 2"/>
          <p:cNvSpPr>
            <a:spLocks noGrp="1"/>
          </p:cNvSpPr>
          <p:nvPr>
            <p:ph type="sldNum" sz="quarter" idx="12"/>
          </p:nvPr>
        </p:nvSpPr>
        <p:spPr/>
        <p:txBody>
          <a:bodyPr/>
          <a:lstStyle/>
          <a:p>
            <a:r>
              <a:rPr lang="en-GB"/>
              <a:t>Slide </a:t>
            </a:r>
            <a:fld id="{F29293AB-9AE5-4A3A-8BD1-7FB6AD59B413}" type="slidenum">
              <a:rPr lang="en-GB" smtClean="0"/>
              <a:pPr/>
              <a:t>25</a:t>
            </a:fld>
            <a:endParaRPr lang="en-GB" dirty="0"/>
          </a:p>
        </p:txBody>
      </p:sp>
      <p:sp>
        <p:nvSpPr>
          <p:cNvPr id="4" name="Title 3"/>
          <p:cNvSpPr>
            <a:spLocks noGrp="1"/>
          </p:cNvSpPr>
          <p:nvPr>
            <p:ph type="title"/>
          </p:nvPr>
        </p:nvSpPr>
        <p:spPr>
          <a:xfrm>
            <a:off x="576000" y="504000"/>
            <a:ext cx="7992000" cy="443198"/>
          </a:xfrm>
        </p:spPr>
        <p:txBody>
          <a:bodyPr/>
          <a:lstStyle/>
          <a:p>
            <a:r>
              <a:rPr lang="en-US" dirty="0"/>
              <a:t>Diagnose </a:t>
            </a:r>
            <a:r>
              <a:rPr lang="en-US" dirty="0" err="1"/>
              <a:t>Anfrage</a:t>
            </a:r>
            <a:r>
              <a:rPr lang="en-US" dirty="0"/>
              <a:t> </a:t>
            </a:r>
            <a:r>
              <a:rPr lang="en-US" dirty="0" err="1"/>
              <a:t>aktiviert</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346" y="980728"/>
            <a:ext cx="4086319" cy="544522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7750" y="964664"/>
            <a:ext cx="3128960" cy="3672488"/>
          </a:xfrm>
          <a:prstGeom prst="rect">
            <a:avLst/>
          </a:prstGeom>
          <a:ln w="9525" cap="sq" cmpd="thickThin">
            <a:solidFill>
              <a:srgbClr val="000000"/>
            </a:solidFill>
            <a:prstDash val="solid"/>
            <a:miter lim="800000"/>
          </a:ln>
          <a:effectLst>
            <a:innerShdw blurRad="76200">
              <a:srgbClr val="000000"/>
            </a:innerShdw>
          </a:effectLst>
        </p:spPr>
      </p:pic>
      <p:sp>
        <p:nvSpPr>
          <p:cNvPr id="7" name="Rounded Rectangle 6"/>
          <p:cNvSpPr/>
          <p:nvPr/>
        </p:nvSpPr>
        <p:spPr>
          <a:xfrm>
            <a:off x="1907704" y="5733256"/>
            <a:ext cx="1440160" cy="43204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rmAutofit fontScale="40000" lnSpcReduction="20000"/>
          </a:bodyPr>
          <a:lstStyle/>
          <a:p>
            <a:pPr algn="ctr"/>
            <a:endParaRPr lang="en-US" sz="2000" noProof="0" dirty="0">
              <a:solidFill>
                <a:schemeClr val="tx2"/>
              </a:solidFill>
            </a:endParaRPr>
          </a:p>
        </p:txBody>
      </p:sp>
      <p:sp>
        <p:nvSpPr>
          <p:cNvPr id="8" name="TextBox 7"/>
          <p:cNvSpPr txBox="1"/>
          <p:nvPr/>
        </p:nvSpPr>
        <p:spPr>
          <a:xfrm>
            <a:off x="4917750" y="5157192"/>
            <a:ext cx="3888432" cy="1107996"/>
          </a:xfrm>
          <a:prstGeom prst="rect">
            <a:avLst/>
          </a:prstGeom>
          <a:noFill/>
        </p:spPr>
        <p:txBody>
          <a:bodyPr wrap="square" lIns="0" tIns="0" rIns="0" bIns="0" rtlCol="0" anchor="t" anchorCtr="0">
            <a:spAutoFit/>
          </a:bodyPr>
          <a:lstStyle/>
          <a:p>
            <a:pPr>
              <a:buClr>
                <a:schemeClr val="accent4"/>
              </a:buClr>
            </a:pPr>
            <a:r>
              <a:rPr lang="en-US" dirty="0">
                <a:solidFill>
                  <a:srgbClr val="5F5F64"/>
                </a:solidFill>
              </a:rPr>
              <a:t>Email </a:t>
            </a:r>
            <a:r>
              <a:rPr lang="en-US" dirty="0" err="1">
                <a:solidFill>
                  <a:srgbClr val="5F5F64"/>
                </a:solidFill>
              </a:rPr>
              <a:t>Benachrichtigung</a:t>
            </a:r>
            <a:r>
              <a:rPr lang="en-US" dirty="0">
                <a:solidFill>
                  <a:srgbClr val="5F5F64"/>
                </a:solidFill>
              </a:rPr>
              <a:t> </a:t>
            </a:r>
            <a:r>
              <a:rPr lang="en-US" dirty="0" err="1">
                <a:solidFill>
                  <a:srgbClr val="5F5F64"/>
                </a:solidFill>
              </a:rPr>
              <a:t>sobald</a:t>
            </a:r>
            <a:r>
              <a:rPr lang="en-US" dirty="0">
                <a:solidFill>
                  <a:srgbClr val="5F5F64"/>
                </a:solidFill>
              </a:rPr>
              <a:t> “Diagnose </a:t>
            </a:r>
            <a:r>
              <a:rPr lang="en-US" dirty="0" err="1">
                <a:solidFill>
                  <a:srgbClr val="5F5F64"/>
                </a:solidFill>
              </a:rPr>
              <a:t>Anfrage</a:t>
            </a:r>
            <a:r>
              <a:rPr lang="en-US" dirty="0">
                <a:solidFill>
                  <a:srgbClr val="5F5F64"/>
                </a:solidFill>
              </a:rPr>
              <a:t>” </a:t>
            </a:r>
            <a:r>
              <a:rPr lang="en-US" dirty="0" err="1">
                <a:solidFill>
                  <a:srgbClr val="5F5F64"/>
                </a:solidFill>
              </a:rPr>
              <a:t>ausgewählt</a:t>
            </a:r>
            <a:r>
              <a:rPr lang="en-US" dirty="0">
                <a:solidFill>
                  <a:srgbClr val="5F5F64"/>
                </a:solidFill>
              </a:rPr>
              <a:t> </a:t>
            </a:r>
            <a:r>
              <a:rPr lang="en-US" dirty="0" err="1">
                <a:solidFill>
                  <a:srgbClr val="5F5F64"/>
                </a:solidFill>
              </a:rPr>
              <a:t>ist</a:t>
            </a:r>
            <a:r>
              <a:rPr lang="en-US" dirty="0">
                <a:solidFill>
                  <a:srgbClr val="5F5F64"/>
                </a:solidFill>
              </a:rPr>
              <a:t> – </a:t>
            </a:r>
            <a:r>
              <a:rPr lang="en-US" dirty="0" err="1">
                <a:solidFill>
                  <a:srgbClr val="5F5F64"/>
                </a:solidFill>
              </a:rPr>
              <a:t>kann</a:t>
            </a:r>
            <a:r>
              <a:rPr lang="en-US" dirty="0">
                <a:solidFill>
                  <a:srgbClr val="5F5F64"/>
                </a:solidFill>
              </a:rPr>
              <a:t> an SKF Service </a:t>
            </a:r>
            <a:r>
              <a:rPr lang="en-US" dirty="0" err="1">
                <a:solidFill>
                  <a:srgbClr val="5F5F64"/>
                </a:solidFill>
              </a:rPr>
              <a:t>geschickt</a:t>
            </a:r>
            <a:r>
              <a:rPr lang="en-US" dirty="0">
                <a:solidFill>
                  <a:srgbClr val="5F5F64"/>
                </a:solidFill>
              </a:rPr>
              <a:t> </a:t>
            </a:r>
            <a:r>
              <a:rPr lang="en-US" dirty="0" err="1">
                <a:solidFill>
                  <a:srgbClr val="5F5F64"/>
                </a:solidFill>
              </a:rPr>
              <a:t>werden</a:t>
            </a:r>
            <a:endParaRPr lang="en-US" dirty="0">
              <a:solidFill>
                <a:srgbClr val="5F5F64"/>
              </a:solidFill>
            </a:endParaRPr>
          </a:p>
        </p:txBody>
      </p:sp>
      <p:cxnSp>
        <p:nvCxnSpPr>
          <p:cNvPr id="10" name="Straight Arrow Connector 9"/>
          <p:cNvCxnSpPr/>
          <p:nvPr/>
        </p:nvCxnSpPr>
        <p:spPr>
          <a:xfrm flipV="1">
            <a:off x="3347864" y="4293096"/>
            <a:ext cx="2088232" cy="1440160"/>
          </a:xfrm>
          <a:prstGeom prst="straightConnector1">
            <a:avLst/>
          </a:prstGeom>
          <a:ln w="1905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46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5"/>
          </p:nvPr>
        </p:nvSpPr>
        <p:spPr/>
        <p:txBody>
          <a:bodyPr/>
          <a:lstStyle/>
          <a:p>
            <a:fld id="{C1B36622-9FF3-884B-B3E4-E43E5D67EA86}" type="datetime3">
              <a:rPr lang="sv-SE" smtClean="0"/>
              <a:t>17-05-08</a:t>
            </a:fld>
            <a:endParaRPr lang="en-GB" dirty="0"/>
          </a:p>
        </p:txBody>
      </p:sp>
      <p:sp>
        <p:nvSpPr>
          <p:cNvPr id="3" name="Slide Number Placeholder 2"/>
          <p:cNvSpPr>
            <a:spLocks noGrp="1"/>
          </p:cNvSpPr>
          <p:nvPr>
            <p:ph type="sldNum" sz="quarter" idx="12"/>
          </p:nvPr>
        </p:nvSpPr>
        <p:spPr/>
        <p:txBody>
          <a:bodyPr/>
          <a:lstStyle/>
          <a:p>
            <a:r>
              <a:rPr lang="en-GB"/>
              <a:t>Slide </a:t>
            </a:r>
            <a:fld id="{F29293AB-9AE5-4A3A-8BD1-7FB6AD59B413}" type="slidenum">
              <a:rPr lang="en-GB" smtClean="0"/>
              <a:pPr/>
              <a:t>26</a:t>
            </a:fld>
            <a:endParaRPr lang="en-GB" dirty="0"/>
          </a:p>
        </p:txBody>
      </p:sp>
      <p:sp>
        <p:nvSpPr>
          <p:cNvPr id="4" name="Title 3"/>
          <p:cNvSpPr>
            <a:spLocks noGrp="1"/>
          </p:cNvSpPr>
          <p:nvPr>
            <p:ph type="title"/>
          </p:nvPr>
        </p:nvSpPr>
        <p:spPr>
          <a:xfrm>
            <a:off x="576000" y="504000"/>
            <a:ext cx="7992000" cy="387798"/>
          </a:xfrm>
        </p:spPr>
        <p:txBody>
          <a:bodyPr/>
          <a:lstStyle/>
          <a:p>
            <a:r>
              <a:rPr lang="en-US" sz="2800" dirty="0"/>
              <a:t>RDC </a:t>
            </a:r>
            <a:r>
              <a:rPr lang="en-US" sz="2800" dirty="0" err="1"/>
              <a:t>Ingenieur</a:t>
            </a:r>
            <a:r>
              <a:rPr lang="en-US" sz="2800" dirty="0"/>
              <a:t> </a:t>
            </a:r>
            <a:r>
              <a:rPr lang="en-US" sz="2800" dirty="0" err="1"/>
              <a:t>spielt</a:t>
            </a:r>
            <a:r>
              <a:rPr lang="en-US" sz="2800" dirty="0"/>
              <a:t> </a:t>
            </a:r>
            <a:r>
              <a:rPr lang="en-US" sz="2800" dirty="0" err="1"/>
              <a:t>Daten</a:t>
            </a:r>
            <a:r>
              <a:rPr lang="en-US" sz="2800" dirty="0"/>
              <a:t> in ARM </a:t>
            </a:r>
            <a:r>
              <a:rPr lang="en-US" sz="2800" dirty="0" err="1"/>
              <a:t>zur</a:t>
            </a:r>
            <a:r>
              <a:rPr lang="en-US" sz="2800" dirty="0"/>
              <a:t> </a:t>
            </a:r>
            <a:r>
              <a:rPr lang="en-US" sz="2800" dirty="0" err="1"/>
              <a:t>Analyse</a:t>
            </a:r>
            <a:endParaRPr lang="en-US" sz="28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1052736"/>
            <a:ext cx="8441553" cy="4680520"/>
          </a:xfrm>
          <a:prstGeom prst="rect">
            <a:avLst/>
          </a:prstGeom>
          <a:ln w="952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6723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4"/>
          </p:nvPr>
        </p:nvSpPr>
        <p:spPr/>
      </p:sp>
      <p:sp>
        <p:nvSpPr>
          <p:cNvPr id="4" name="Text Placeholder 3"/>
          <p:cNvSpPr>
            <a:spLocks noGrp="1"/>
          </p:cNvSpPr>
          <p:nvPr>
            <p:ph type="body" sz="quarter" idx="10"/>
          </p:nvPr>
        </p:nvSpPr>
        <p:spPr/>
        <p:txBody>
          <a:bodyPr/>
          <a:lstStyle/>
          <a:p>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5" name="Title 4"/>
          <p:cNvSpPr>
            <a:spLocks noGrp="1"/>
          </p:cNvSpPr>
          <p:nvPr>
            <p:ph type="title"/>
          </p:nvPr>
        </p:nvSpPr>
        <p:spPr/>
        <p:txBody>
          <a:bodyPr/>
          <a:lstStyle/>
          <a:p>
            <a:r>
              <a:rPr lang="en-US" dirty="0"/>
              <a:t>SKF Enlight QuickCollect</a:t>
            </a:r>
            <a:br>
              <a:rPr lang="en-US" dirty="0"/>
            </a:br>
            <a:r>
              <a:rPr lang="en-US" dirty="0" err="1"/>
              <a:t>für</a:t>
            </a:r>
            <a:r>
              <a:rPr lang="en-US" dirty="0"/>
              <a:t> </a:t>
            </a:r>
            <a:r>
              <a:rPr lang="en-US" dirty="0" err="1"/>
              <a:t>grundlegende</a:t>
            </a:r>
            <a:r>
              <a:rPr lang="en-US" dirty="0"/>
              <a:t> </a:t>
            </a:r>
            <a:r>
              <a:rPr lang="en-US" dirty="0" err="1"/>
              <a:t>Instandhaltungs-maßnahmen</a:t>
            </a:r>
            <a:endParaRPr lang="en-US" dirty="0"/>
          </a:p>
        </p:txBody>
      </p:sp>
      <p:sp>
        <p:nvSpPr>
          <p:cNvPr id="3" name="Picture Placeholder 2"/>
          <p:cNvSpPr>
            <a:spLocks noGrp="1"/>
          </p:cNvSpPr>
          <p:nvPr>
            <p:ph type="pic" sz="quarter" idx="39"/>
          </p:nvPr>
        </p:nvSpPr>
        <p:spPr/>
      </p:sp>
    </p:spTree>
    <p:extLst>
      <p:ext uri="{BB962C8B-B14F-4D97-AF65-F5344CB8AC3E}">
        <p14:creationId xmlns:p14="http://schemas.microsoft.com/office/powerpoint/2010/main" val="397597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dirty="0"/>
              <a:t>Slide </a:t>
            </a:r>
            <a:fld id="{F29293AB-9AE5-4A3A-8BD1-7FB6AD59B413}" type="slidenum">
              <a:rPr lang="en-GB" smtClean="0"/>
              <a:pPr/>
              <a:t>28</a:t>
            </a:fld>
            <a:endParaRPr lang="en-GB" dirty="0"/>
          </a:p>
        </p:txBody>
      </p:sp>
      <p:sp>
        <p:nvSpPr>
          <p:cNvPr id="5" name="Title 4"/>
          <p:cNvSpPr>
            <a:spLocks noGrp="1"/>
          </p:cNvSpPr>
          <p:nvPr>
            <p:ph type="title"/>
          </p:nvPr>
        </p:nvSpPr>
        <p:spPr>
          <a:xfrm>
            <a:off x="576000" y="504000"/>
            <a:ext cx="7992000" cy="443198"/>
          </a:xfrm>
        </p:spPr>
        <p:txBody>
          <a:bodyPr/>
          <a:lstStyle/>
          <a:p>
            <a:r>
              <a:rPr lang="en-US" dirty="0" err="1"/>
              <a:t>Routineinspektionen</a:t>
            </a:r>
            <a:r>
              <a:rPr lang="en-US" dirty="0"/>
              <a:t> </a:t>
            </a:r>
            <a:r>
              <a:rPr lang="en-US" dirty="0" err="1"/>
              <a:t>für</a:t>
            </a:r>
            <a:r>
              <a:rPr lang="en-US" dirty="0"/>
              <a:t> </a:t>
            </a:r>
            <a:r>
              <a:rPr lang="en-US" dirty="0" err="1"/>
              <a:t>jede</a:t>
            </a:r>
            <a:r>
              <a:rPr lang="en-US" dirty="0"/>
              <a:t> Firma</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238340"/>
            <a:ext cx="9144000" cy="627611"/>
          </a:xfrm>
          <a:prstGeom prst="rect">
            <a:avLst/>
          </a:prstGeom>
        </p:spPr>
      </p:pic>
      <p:pic>
        <p:nvPicPr>
          <p:cNvPr id="2" name="Content Placeholder 1"/>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17455" y="1765896"/>
            <a:ext cx="4872908" cy="3967359"/>
          </a:xfrm>
        </p:spPr>
      </p:pic>
      <p:pic>
        <p:nvPicPr>
          <p:cNvPr id="9" name="Picture 2" descr="Lo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901" y="1124744"/>
            <a:ext cx="3625511" cy="2392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3841859"/>
            <a:ext cx="3335850" cy="2000548"/>
          </a:xfrm>
          <a:prstGeom prst="rect">
            <a:avLst/>
          </a:prstGeom>
          <a:noFill/>
        </p:spPr>
        <p:txBody>
          <a:bodyPr wrap="none" lIns="0" tIns="0" rIns="0" bIns="0" rtlCol="0" anchor="t" anchorCtr="0">
            <a:spAutoFit/>
          </a:bodyPr>
          <a:lstStyle/>
          <a:p>
            <a:pPr>
              <a:lnSpc>
                <a:spcPct val="70000"/>
              </a:lnSpc>
              <a:spcBef>
                <a:spcPct val="50000"/>
              </a:spcBef>
            </a:pPr>
            <a:r>
              <a:rPr lang="en-US" altLang="en-US" sz="2000" b="1" dirty="0" err="1">
                <a:solidFill>
                  <a:schemeClr val="tx2"/>
                </a:solidFill>
              </a:rPr>
              <a:t>Wichtige</a:t>
            </a:r>
            <a:r>
              <a:rPr lang="en-US" altLang="en-US" sz="2000" b="1" dirty="0">
                <a:solidFill>
                  <a:schemeClr val="tx2"/>
                </a:solidFill>
              </a:rPr>
              <a:t> </a:t>
            </a:r>
            <a:r>
              <a:rPr lang="en-US" altLang="en-US" sz="2000" b="1" dirty="0" err="1">
                <a:solidFill>
                  <a:schemeClr val="tx2"/>
                </a:solidFill>
              </a:rPr>
              <a:t>Daten</a:t>
            </a:r>
            <a:r>
              <a:rPr lang="en-US" altLang="en-US" sz="2000" b="1" dirty="0">
                <a:solidFill>
                  <a:schemeClr val="tx2"/>
                </a:solidFill>
              </a:rPr>
              <a:t>, die</a:t>
            </a:r>
          </a:p>
          <a:p>
            <a:pPr>
              <a:lnSpc>
                <a:spcPct val="70000"/>
              </a:lnSpc>
              <a:spcBef>
                <a:spcPct val="50000"/>
              </a:spcBef>
              <a:buClr>
                <a:schemeClr val="tx2"/>
              </a:buClr>
              <a:buFont typeface="Wingdings" pitchFamily="2" charset="2"/>
              <a:buChar char="ü"/>
            </a:pPr>
            <a:r>
              <a:rPr lang="en-US" altLang="en-US" sz="2000" b="1" dirty="0" err="1">
                <a:solidFill>
                  <a:schemeClr val="tx2"/>
                </a:solidFill>
              </a:rPr>
              <a:t>schwer</a:t>
            </a:r>
            <a:r>
              <a:rPr lang="en-US" altLang="en-US" sz="2000" b="1" dirty="0">
                <a:solidFill>
                  <a:schemeClr val="tx2"/>
                </a:solidFill>
              </a:rPr>
              <a:t> </a:t>
            </a:r>
            <a:r>
              <a:rPr lang="en-US" altLang="en-US" sz="2000" b="1" dirty="0" err="1">
                <a:solidFill>
                  <a:schemeClr val="tx2"/>
                </a:solidFill>
              </a:rPr>
              <a:t>auszulesen</a:t>
            </a:r>
            <a:r>
              <a:rPr lang="en-US" altLang="en-US" sz="2000" b="1" dirty="0">
                <a:solidFill>
                  <a:schemeClr val="tx2"/>
                </a:solidFill>
              </a:rPr>
              <a:t> </a:t>
            </a:r>
            <a:r>
              <a:rPr lang="en-US" altLang="en-US" sz="2000" b="1" dirty="0" err="1">
                <a:solidFill>
                  <a:schemeClr val="tx2"/>
                </a:solidFill>
              </a:rPr>
              <a:t>sind</a:t>
            </a:r>
            <a:endParaRPr lang="en-US" altLang="en-US" sz="2000" b="1" dirty="0">
              <a:solidFill>
                <a:schemeClr val="tx2"/>
              </a:solidFill>
            </a:endParaRPr>
          </a:p>
          <a:p>
            <a:pPr>
              <a:lnSpc>
                <a:spcPct val="70000"/>
              </a:lnSpc>
              <a:spcBef>
                <a:spcPct val="50000"/>
              </a:spcBef>
              <a:buClr>
                <a:schemeClr val="tx2"/>
              </a:buClr>
              <a:buFont typeface="Wingdings" pitchFamily="2" charset="2"/>
              <a:buChar char="ü"/>
            </a:pPr>
            <a:r>
              <a:rPr lang="en-US" altLang="en-US" sz="2000" b="1" dirty="0" err="1">
                <a:solidFill>
                  <a:schemeClr val="tx2"/>
                </a:solidFill>
              </a:rPr>
              <a:t>einen</a:t>
            </a:r>
            <a:r>
              <a:rPr lang="en-US" altLang="en-US" sz="2000" b="1" dirty="0">
                <a:solidFill>
                  <a:schemeClr val="tx2"/>
                </a:solidFill>
              </a:rPr>
              <a:t> </a:t>
            </a:r>
            <a:r>
              <a:rPr lang="en-US" altLang="en-US" sz="2000" b="1" dirty="0" err="1">
                <a:solidFill>
                  <a:schemeClr val="tx2"/>
                </a:solidFill>
              </a:rPr>
              <a:t>Fehler</a:t>
            </a:r>
            <a:r>
              <a:rPr lang="en-US" altLang="en-US" sz="2000" b="1" dirty="0">
                <a:solidFill>
                  <a:schemeClr val="tx2"/>
                </a:solidFill>
              </a:rPr>
              <a:t> </a:t>
            </a:r>
            <a:r>
              <a:rPr lang="en-US" altLang="en-US" sz="2000" b="1" dirty="0" err="1">
                <a:solidFill>
                  <a:schemeClr val="tx2"/>
                </a:solidFill>
              </a:rPr>
              <a:t>betreffen</a:t>
            </a:r>
            <a:endParaRPr lang="en-US" altLang="en-US" sz="2000" b="1" dirty="0">
              <a:solidFill>
                <a:schemeClr val="tx2"/>
              </a:solidFill>
            </a:endParaRPr>
          </a:p>
          <a:p>
            <a:pPr>
              <a:lnSpc>
                <a:spcPct val="70000"/>
              </a:lnSpc>
              <a:spcBef>
                <a:spcPct val="50000"/>
              </a:spcBef>
              <a:buClr>
                <a:schemeClr val="tx2"/>
              </a:buClr>
              <a:buFont typeface="Wingdings" pitchFamily="2" charset="2"/>
              <a:buChar char="ü"/>
            </a:pPr>
            <a:r>
              <a:rPr lang="en-US" altLang="en-US" sz="2000" b="1" dirty="0" err="1">
                <a:solidFill>
                  <a:schemeClr val="tx2"/>
                </a:solidFill>
              </a:rPr>
              <a:t>eine</a:t>
            </a:r>
            <a:r>
              <a:rPr lang="en-US" altLang="en-US" sz="2000" b="1" dirty="0">
                <a:solidFill>
                  <a:schemeClr val="tx2"/>
                </a:solidFill>
              </a:rPr>
              <a:t> </a:t>
            </a:r>
            <a:r>
              <a:rPr lang="en-US" altLang="en-US" sz="2000" b="1" dirty="0" err="1">
                <a:solidFill>
                  <a:schemeClr val="tx2"/>
                </a:solidFill>
              </a:rPr>
              <a:t>Meinung</a:t>
            </a:r>
            <a:r>
              <a:rPr lang="en-US" altLang="en-US" sz="2000" b="1" dirty="0">
                <a:solidFill>
                  <a:schemeClr val="tx2"/>
                </a:solidFill>
              </a:rPr>
              <a:t> </a:t>
            </a:r>
            <a:r>
              <a:rPr lang="en-US" altLang="en-US" sz="2000" b="1" dirty="0" err="1">
                <a:solidFill>
                  <a:schemeClr val="tx2"/>
                </a:solidFill>
              </a:rPr>
              <a:t>betreffen</a:t>
            </a:r>
            <a:endParaRPr lang="en-US" altLang="en-US" sz="2000" b="1" dirty="0">
              <a:solidFill>
                <a:schemeClr val="tx2"/>
              </a:solidFill>
            </a:endParaRPr>
          </a:p>
          <a:p>
            <a:pPr>
              <a:lnSpc>
                <a:spcPct val="70000"/>
              </a:lnSpc>
              <a:spcBef>
                <a:spcPct val="50000"/>
              </a:spcBef>
              <a:buClr>
                <a:schemeClr val="tx2"/>
              </a:buClr>
              <a:buFont typeface="Wingdings" pitchFamily="2" charset="2"/>
              <a:buChar char="ü"/>
            </a:pPr>
            <a:r>
              <a:rPr lang="en-US" altLang="en-US" sz="2000" b="1" dirty="0" err="1">
                <a:solidFill>
                  <a:schemeClr val="tx2"/>
                </a:solidFill>
              </a:rPr>
              <a:t>schwer</a:t>
            </a:r>
            <a:r>
              <a:rPr lang="en-US" altLang="en-US" sz="2000" b="1" dirty="0">
                <a:solidFill>
                  <a:schemeClr val="tx2"/>
                </a:solidFill>
              </a:rPr>
              <a:t> </a:t>
            </a:r>
            <a:r>
              <a:rPr lang="en-US" altLang="en-US" sz="2000" b="1" dirty="0" err="1">
                <a:solidFill>
                  <a:schemeClr val="tx2"/>
                </a:solidFill>
              </a:rPr>
              <a:t>zu</a:t>
            </a:r>
            <a:r>
              <a:rPr lang="en-US" altLang="en-US" sz="2000" b="1" dirty="0">
                <a:solidFill>
                  <a:schemeClr val="tx2"/>
                </a:solidFill>
              </a:rPr>
              <a:t> </a:t>
            </a:r>
            <a:r>
              <a:rPr lang="en-US" altLang="en-US" sz="2000" b="1" dirty="0" err="1">
                <a:solidFill>
                  <a:schemeClr val="tx2"/>
                </a:solidFill>
              </a:rPr>
              <a:t>verfolgen</a:t>
            </a:r>
            <a:r>
              <a:rPr lang="en-US" altLang="en-US" sz="2000" b="1" dirty="0">
                <a:solidFill>
                  <a:schemeClr val="tx2"/>
                </a:solidFill>
              </a:rPr>
              <a:t> </a:t>
            </a:r>
            <a:r>
              <a:rPr lang="en-US" altLang="en-US" sz="2000" b="1" dirty="0" err="1">
                <a:solidFill>
                  <a:schemeClr val="tx2"/>
                </a:solidFill>
              </a:rPr>
              <a:t>sind</a:t>
            </a:r>
            <a:endParaRPr lang="en-US" altLang="en-US" sz="2000" b="1" dirty="0">
              <a:solidFill>
                <a:schemeClr val="tx2"/>
              </a:solidFill>
            </a:endParaRPr>
          </a:p>
          <a:p>
            <a:pPr>
              <a:buClr>
                <a:schemeClr val="accent4"/>
              </a:buClr>
            </a:pPr>
            <a:endParaRPr lang="en-US" sz="2000" dirty="0" err="1">
              <a:solidFill>
                <a:srgbClr val="5F5F64"/>
              </a:solidFill>
            </a:endParaRPr>
          </a:p>
        </p:txBody>
      </p:sp>
    </p:spTree>
    <p:extLst>
      <p:ext uri="{BB962C8B-B14F-4D97-AF65-F5344CB8AC3E}">
        <p14:creationId xmlns:p14="http://schemas.microsoft.com/office/powerpoint/2010/main" val="288813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3888432" cy="4680520"/>
          </a:xfrm>
        </p:spPr>
        <p:txBody>
          <a:bodyPr/>
          <a:lstStyle/>
          <a:p>
            <a:pPr marL="180975" indent="-180975">
              <a:buClr>
                <a:schemeClr val="tx2"/>
              </a:buClr>
              <a:buSzPct val="80000"/>
              <a:buFontTx/>
              <a:buChar char="•"/>
            </a:pPr>
            <a:r>
              <a:rPr lang="de-DE" sz="1400" dirty="0">
                <a:ea typeface="Verdana" pitchFamily="34" charset="0"/>
                <a:cs typeface="Verdana" pitchFamily="34" charset="0"/>
              </a:rPr>
              <a:t>Aufgrund ihrer Nähe zu den Anlagen, sind Maschinenbediener meist die ersten, die Unregelmäßigkeiten im Prozess und des Maschinenzustands entdecken</a:t>
            </a:r>
          </a:p>
          <a:p>
            <a:pPr marL="638175" lvl="1" indent="-180975">
              <a:buClr>
                <a:schemeClr val="tx2"/>
              </a:buClr>
              <a:buSzPct val="80000"/>
              <a:buFontTx/>
              <a:buChar char="•"/>
            </a:pPr>
            <a:r>
              <a:rPr lang="de-DE" sz="1400" dirty="0">
                <a:ea typeface="Verdana" pitchFamily="34" charset="0"/>
                <a:cs typeface="Verdana" pitchFamily="34" charset="0"/>
              </a:rPr>
              <a:t>Ungewöhnliche Messwerte</a:t>
            </a:r>
          </a:p>
          <a:p>
            <a:pPr marL="638175" lvl="1" indent="-180975">
              <a:buClr>
                <a:schemeClr val="tx2"/>
              </a:buClr>
              <a:buSzPct val="80000"/>
              <a:buFontTx/>
              <a:buChar char="•"/>
            </a:pPr>
            <a:r>
              <a:rPr lang="de-DE" sz="1400" dirty="0">
                <a:ea typeface="Verdana" pitchFamily="34" charset="0"/>
                <a:cs typeface="Verdana" pitchFamily="34" charset="0"/>
              </a:rPr>
              <a:t>Eigenartige Geräusche</a:t>
            </a:r>
          </a:p>
          <a:p>
            <a:pPr marL="638175" lvl="1" indent="-180975">
              <a:buClr>
                <a:schemeClr val="tx2"/>
              </a:buClr>
              <a:buSzPct val="80000"/>
              <a:buFontTx/>
              <a:buChar char="•"/>
            </a:pPr>
            <a:r>
              <a:rPr lang="de-DE" sz="1400" dirty="0">
                <a:ea typeface="Verdana" pitchFamily="34" charset="0"/>
                <a:cs typeface="Verdana" pitchFamily="34" charset="0"/>
              </a:rPr>
              <a:t>Erhöhte Temperatur- und Schwingungswerte</a:t>
            </a:r>
          </a:p>
          <a:p>
            <a:pPr marL="638175" lvl="1" indent="-180975">
              <a:buClr>
                <a:schemeClr val="tx2"/>
              </a:buClr>
              <a:buSzPct val="80000"/>
              <a:buFontTx/>
              <a:buChar char="•"/>
            </a:pPr>
            <a:r>
              <a:rPr lang="de-DE" sz="1400" dirty="0">
                <a:ea typeface="Verdana" pitchFamily="34" charset="0"/>
                <a:cs typeface="Verdana" pitchFamily="34" charset="0"/>
              </a:rPr>
              <a:t>Leckagen oder Überdrücke, usw. </a:t>
            </a:r>
            <a:br>
              <a:rPr lang="de-DE" sz="1400" dirty="0">
                <a:ea typeface="Verdana" pitchFamily="34" charset="0"/>
                <a:cs typeface="Verdana" pitchFamily="34" charset="0"/>
              </a:rPr>
            </a:br>
            <a:endParaRPr lang="de-DE" sz="1400" dirty="0">
              <a:ea typeface="Verdana" pitchFamily="34" charset="0"/>
              <a:cs typeface="Verdana" pitchFamily="34" charset="0"/>
            </a:endParaRPr>
          </a:p>
          <a:p>
            <a:pPr marL="180975" indent="-180975">
              <a:buClr>
                <a:schemeClr val="tx2"/>
              </a:buClr>
              <a:buSzPct val="80000"/>
              <a:buFontTx/>
              <a:buChar char="•"/>
            </a:pPr>
            <a:r>
              <a:rPr lang="de-DE" sz="1400" dirty="0">
                <a:ea typeface="Verdana" pitchFamily="34" charset="0"/>
                <a:cs typeface="Verdana" pitchFamily="34" charset="0"/>
              </a:rPr>
              <a:t>Ohne Automation werden deren Beobachtungen oft nicht gemeldet und nicht entsprechend behandelt</a:t>
            </a:r>
          </a:p>
          <a:p>
            <a:pPr marL="180975" indent="-180975">
              <a:buClr>
                <a:schemeClr val="tx2"/>
              </a:buClr>
              <a:buSzPct val="80000"/>
              <a:buFontTx/>
              <a:buChar char="•"/>
            </a:pPr>
            <a:r>
              <a:rPr lang="de-DE" sz="1400" dirty="0">
                <a:ea typeface="Verdana" pitchFamily="34" charset="0"/>
                <a:cs typeface="Verdana" pitchFamily="34" charset="0"/>
              </a:rPr>
              <a:t>Durch automatisierte Inspektionen können Maschinenbediener eine proaktive Rolle in der Kommunikation von Erkenntnissen und der Einleitung von Korrekturmaßnahmen übernehmen</a:t>
            </a:r>
            <a:endParaRPr lang="de-DE" dirty="0"/>
          </a:p>
        </p:txBody>
      </p:sp>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dirty="0"/>
              <a:t>Slide </a:t>
            </a:r>
            <a:fld id="{F29293AB-9AE5-4A3A-8BD1-7FB6AD59B413}" type="slidenum">
              <a:rPr lang="en-GB" smtClean="0"/>
              <a:pPr/>
              <a:t>29</a:t>
            </a:fld>
            <a:endParaRPr lang="en-GB" dirty="0"/>
          </a:p>
        </p:txBody>
      </p:sp>
      <p:sp>
        <p:nvSpPr>
          <p:cNvPr id="5" name="Title 4"/>
          <p:cNvSpPr>
            <a:spLocks noGrp="1"/>
          </p:cNvSpPr>
          <p:nvPr>
            <p:ph type="title"/>
          </p:nvPr>
        </p:nvSpPr>
        <p:spPr>
          <a:xfrm>
            <a:off x="576000" y="504000"/>
            <a:ext cx="7992000" cy="886397"/>
          </a:xfrm>
        </p:spPr>
        <p:txBody>
          <a:bodyPr/>
          <a:lstStyle/>
          <a:p>
            <a:r>
              <a:rPr lang="de-DE" dirty="0"/>
              <a:t>Maschinenbediener – der Erste an der Front</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238340"/>
            <a:ext cx="9144000" cy="627611"/>
          </a:xfrm>
          <a:prstGeom prst="rect">
            <a:avLst/>
          </a:prstGeom>
        </p:spPr>
      </p:pic>
      <p:sp>
        <p:nvSpPr>
          <p:cNvPr id="12" name="Rounded Rectangle 11"/>
          <p:cNvSpPr/>
          <p:nvPr/>
        </p:nvSpPr>
        <p:spPr>
          <a:xfrm>
            <a:off x="4355976" y="1722269"/>
            <a:ext cx="4608512" cy="3528392"/>
          </a:xfrm>
          <a:prstGeom prst="roundRect">
            <a:avLst/>
          </a:prstGeom>
          <a:blipFill>
            <a:blip r:embed="rId3"/>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rmAutofit/>
          </a:bodyPr>
          <a:lstStyle/>
          <a:p>
            <a:pPr algn="ctr"/>
            <a:endParaRPr lang="en-US" sz="2000" noProof="0" dirty="0">
              <a:solidFill>
                <a:schemeClr val="tx2"/>
              </a:solidFill>
            </a:endParaRPr>
          </a:p>
        </p:txBody>
      </p:sp>
    </p:spTree>
    <p:extLst>
      <p:ext uri="{BB962C8B-B14F-4D97-AF65-F5344CB8AC3E}">
        <p14:creationId xmlns:p14="http://schemas.microsoft.com/office/powerpoint/2010/main" val="185974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686244" y="1340767"/>
            <a:ext cx="7457755" cy="5525184"/>
          </a:xfrm>
        </p:spPr>
      </p:pic>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dirty="0"/>
              <a:t>Slide </a:t>
            </a:r>
            <a:fld id="{F29293AB-9AE5-4A3A-8BD1-7FB6AD59B413}" type="slidenum">
              <a:rPr lang="en-GB" smtClean="0"/>
              <a:pPr/>
              <a:t>3</a:t>
            </a:fld>
            <a:endParaRPr lang="en-GB" dirty="0"/>
          </a:p>
        </p:txBody>
      </p:sp>
      <p:sp>
        <p:nvSpPr>
          <p:cNvPr id="5" name="Title 4"/>
          <p:cNvSpPr>
            <a:spLocks noGrp="1"/>
          </p:cNvSpPr>
          <p:nvPr>
            <p:ph type="title"/>
          </p:nvPr>
        </p:nvSpPr>
        <p:spPr>
          <a:xfrm>
            <a:off x="576000" y="260648"/>
            <a:ext cx="7992000" cy="886397"/>
          </a:xfrm>
        </p:spPr>
        <p:txBody>
          <a:bodyPr/>
          <a:lstStyle/>
          <a:p>
            <a:r>
              <a:rPr lang="en-US" dirty="0"/>
              <a:t>Und </a:t>
            </a:r>
            <a:r>
              <a:rPr lang="en-US" dirty="0" err="1"/>
              <a:t>Maschinenstopps</a:t>
            </a:r>
            <a:r>
              <a:rPr lang="en-US" dirty="0"/>
              <a:t> </a:t>
            </a:r>
            <a:r>
              <a:rPr lang="en-US" dirty="0" err="1"/>
              <a:t>vorhersagen</a:t>
            </a:r>
            <a:r>
              <a:rPr lang="en-US" dirty="0"/>
              <a:t> – bevor </a:t>
            </a:r>
            <a:r>
              <a:rPr lang="en-US" dirty="0" err="1"/>
              <a:t>sie</a:t>
            </a:r>
            <a:r>
              <a:rPr lang="en-US" dirty="0"/>
              <a:t> </a:t>
            </a:r>
            <a:r>
              <a:rPr lang="en-US" dirty="0" err="1"/>
              <a:t>passieren</a:t>
            </a:r>
            <a:endParaRPr lang="en-US" dirty="0"/>
          </a:p>
        </p:txBody>
      </p:sp>
      <p:pic>
        <p:nvPicPr>
          <p:cNvPr id="2" name="Picture 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510514" y="2877590"/>
            <a:ext cx="4323234" cy="326581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3429000"/>
            <a:ext cx="1053624" cy="165618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38340"/>
            <a:ext cx="9144000" cy="627611"/>
          </a:xfrm>
          <a:prstGeom prst="rect">
            <a:avLst/>
          </a:prstGeom>
        </p:spPr>
      </p:pic>
    </p:spTree>
    <p:extLst>
      <p:ext uri="{BB962C8B-B14F-4D97-AF65-F5344CB8AC3E}">
        <p14:creationId xmlns:p14="http://schemas.microsoft.com/office/powerpoint/2010/main" val="72892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4212024" cy="4680520"/>
          </a:xfrm>
        </p:spPr>
        <p:txBody>
          <a:bodyPr/>
          <a:lstStyle/>
          <a:p>
            <a:pPr>
              <a:buClr>
                <a:schemeClr val="tx2"/>
              </a:buClr>
              <a:buSzPct val="80000"/>
            </a:pPr>
            <a:r>
              <a:rPr lang="de-DE" sz="1400" b="1" dirty="0">
                <a:ea typeface="Verdana" pitchFamily="34" charset="0"/>
                <a:cs typeface="Arial" panose="020B0604020202020204" pitchFamily="34" charset="0"/>
              </a:rPr>
              <a:t>Automatisierte Inspektionen</a:t>
            </a:r>
          </a:p>
          <a:p>
            <a:pPr marL="635000" lvl="1" indent="-177800">
              <a:buClr>
                <a:schemeClr val="tx2"/>
              </a:buClr>
              <a:buSzPct val="80000"/>
              <a:buFontTx/>
              <a:buChar char="•"/>
            </a:pPr>
            <a:r>
              <a:rPr lang="de-DE" sz="1400" dirty="0">
                <a:ea typeface="Verdana" pitchFamily="34" charset="0"/>
                <a:cs typeface="Arial" panose="020B0604020202020204" pitchFamily="34" charset="0"/>
              </a:rPr>
              <a:t>Instandhaltung, Prozesse</a:t>
            </a:r>
          </a:p>
          <a:p>
            <a:pPr marL="635000" lvl="1" indent="-177800">
              <a:buClr>
                <a:schemeClr val="tx2"/>
              </a:buClr>
              <a:buSzPct val="80000"/>
              <a:buFontTx/>
              <a:buChar char="•"/>
            </a:pPr>
            <a:r>
              <a:rPr lang="de-DE" sz="1400" dirty="0">
                <a:ea typeface="Verdana" pitchFamily="34" charset="0"/>
                <a:cs typeface="Arial" panose="020B0604020202020204" pitchFamily="34" charset="0"/>
              </a:rPr>
              <a:t>Umwelt, Sicherheit &amp; Behörden</a:t>
            </a:r>
          </a:p>
          <a:p>
            <a:pPr marL="635000" lvl="1" indent="-177800">
              <a:buClr>
                <a:schemeClr val="tx2"/>
              </a:buClr>
              <a:buSzPct val="80000"/>
              <a:buFontTx/>
              <a:buChar char="•"/>
            </a:pPr>
            <a:r>
              <a:rPr lang="de-DE" sz="1400" dirty="0">
                <a:ea typeface="Verdana" pitchFamily="34" charset="0"/>
                <a:cs typeface="Arial" panose="020B0604020202020204" pitchFamily="34" charset="0"/>
              </a:rPr>
              <a:t>SKF kabelloser Sensor</a:t>
            </a:r>
          </a:p>
          <a:p>
            <a:pPr marL="635000" lvl="1" indent="-177800">
              <a:buClr>
                <a:schemeClr val="tx2"/>
              </a:buClr>
              <a:buSzPct val="80000"/>
              <a:buFontTx/>
              <a:buChar char="•"/>
            </a:pPr>
            <a:r>
              <a:rPr lang="de-DE" sz="1400" dirty="0">
                <a:ea typeface="Verdana" pitchFamily="34" charset="0"/>
                <a:cs typeface="Arial" panose="020B0604020202020204" pitchFamily="34" charset="0"/>
              </a:rPr>
              <a:t>Berichtet automatisch über aktuelle Werten, Trend und Historien</a:t>
            </a:r>
            <a:endParaRPr lang="de-DE" sz="1400" b="1" dirty="0"/>
          </a:p>
          <a:p>
            <a:pPr>
              <a:buClr>
                <a:schemeClr val="tx2"/>
              </a:buClr>
              <a:buSzPct val="80000"/>
            </a:pPr>
            <a:r>
              <a:rPr lang="de-DE" sz="1400" b="1" dirty="0"/>
              <a:t>Automatisierte Alarme und Anweisungen</a:t>
            </a:r>
          </a:p>
          <a:p>
            <a:pPr marL="285750" lvl="1" indent="-285750" defTabSz="933450">
              <a:buClr>
                <a:schemeClr val="tx2"/>
              </a:buClr>
              <a:buSzPct val="80000"/>
            </a:pPr>
            <a:r>
              <a:rPr lang="de-DE" sz="1400" dirty="0">
                <a:ea typeface="Verdana" pitchFamily="34" charset="0"/>
                <a:cs typeface="Arial" panose="020B0604020202020204" pitchFamily="34" charset="0"/>
              </a:rPr>
              <a:t>Unterstützung bei Messung und Diagnose</a:t>
            </a:r>
          </a:p>
          <a:p>
            <a:pPr marL="285750" lvl="1" indent="-285750" defTabSz="933450">
              <a:buClr>
                <a:schemeClr val="tx2"/>
              </a:buClr>
              <a:buSzPct val="80000"/>
            </a:pPr>
            <a:r>
              <a:rPr lang="de-DE" sz="1400" dirty="0">
                <a:ea typeface="Verdana" pitchFamily="34" charset="0"/>
                <a:cs typeface="Arial" panose="020B0604020202020204" pitchFamily="34" charset="0"/>
              </a:rPr>
              <a:t>Fordert Korrekturmaßnahmen wenn Schwellenwerte erreicht sind</a:t>
            </a:r>
          </a:p>
          <a:p>
            <a:pPr marL="246063" lvl="1" indent="-285750" defTabSz="933450">
              <a:buClr>
                <a:schemeClr val="tx2"/>
              </a:buClr>
              <a:buSzPct val="80000"/>
            </a:pPr>
            <a:r>
              <a:rPr lang="de-DE" sz="1400" dirty="0">
                <a:ea typeface="Verdana" pitchFamily="34" charset="0"/>
                <a:cs typeface="Arial" panose="020B0604020202020204" pitchFamily="34" charset="0"/>
              </a:rPr>
              <a:t>Benutzer-Vorlagen, Formulare und Berichte</a:t>
            </a:r>
          </a:p>
          <a:p>
            <a:pPr marL="246063" lvl="1" indent="-285750" defTabSz="933450">
              <a:buClr>
                <a:schemeClr val="tx2"/>
              </a:buClr>
              <a:buSzPct val="80000"/>
            </a:pPr>
            <a:r>
              <a:rPr lang="de-DE" sz="1400" dirty="0">
                <a:ea typeface="Verdana" pitchFamily="34" charset="0"/>
                <a:cs typeface="Arial" panose="020B0604020202020204" pitchFamily="34" charset="0"/>
              </a:rPr>
              <a:t>Produkte für potenziell gefährliche Bereiche</a:t>
            </a:r>
          </a:p>
          <a:p>
            <a:pPr marL="246063" lvl="1" indent="-285750" defTabSz="933450">
              <a:buClr>
                <a:schemeClr val="tx2"/>
              </a:buClr>
              <a:buSzPct val="80000"/>
            </a:pPr>
            <a:r>
              <a:rPr lang="de-DE" sz="1400" dirty="0">
                <a:ea typeface="Verdana" pitchFamily="34" charset="0"/>
                <a:cs typeface="Arial" panose="020B0604020202020204" pitchFamily="34" charset="0"/>
              </a:rPr>
              <a:t>Anschluss zu CMMS / ERP</a:t>
            </a:r>
          </a:p>
        </p:txBody>
      </p:sp>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dirty="0"/>
              <a:t>Slide </a:t>
            </a:r>
            <a:fld id="{F29293AB-9AE5-4A3A-8BD1-7FB6AD59B413}" type="slidenum">
              <a:rPr lang="en-GB" smtClean="0"/>
              <a:pPr/>
              <a:t>30</a:t>
            </a:fld>
            <a:endParaRPr lang="en-GB" dirty="0"/>
          </a:p>
        </p:txBody>
      </p:sp>
      <p:sp>
        <p:nvSpPr>
          <p:cNvPr id="5" name="Title 4"/>
          <p:cNvSpPr>
            <a:spLocks noGrp="1"/>
          </p:cNvSpPr>
          <p:nvPr>
            <p:ph type="title"/>
          </p:nvPr>
        </p:nvSpPr>
        <p:spPr>
          <a:xfrm>
            <a:off x="576000" y="504000"/>
            <a:ext cx="7992000" cy="886397"/>
          </a:xfrm>
        </p:spPr>
        <p:txBody>
          <a:bodyPr/>
          <a:lstStyle/>
          <a:p>
            <a:r>
              <a:rPr lang="en-US" dirty="0" err="1"/>
              <a:t>Inspektionen</a:t>
            </a:r>
            <a:r>
              <a:rPr lang="en-US" dirty="0"/>
              <a:t> </a:t>
            </a:r>
            <a:r>
              <a:rPr lang="en-US" dirty="0" err="1"/>
              <a:t>durch</a:t>
            </a:r>
            <a:r>
              <a:rPr lang="en-US" dirty="0"/>
              <a:t> </a:t>
            </a:r>
            <a:r>
              <a:rPr lang="en-US" dirty="0" err="1"/>
              <a:t>Mitarbeiter</a:t>
            </a:r>
            <a:r>
              <a:rPr lang="en-US" dirty="0"/>
              <a:t> der Anlage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238340"/>
            <a:ext cx="9144000" cy="627611"/>
          </a:xfrm>
          <a:prstGeom prst="rect">
            <a:avLst/>
          </a:prstGeom>
        </p:spPr>
      </p:pic>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60032" y="1649770"/>
            <a:ext cx="3962003" cy="398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2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39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400000">
            <a:off x="5356376" y="4996454"/>
            <a:ext cx="781050" cy="62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539552" y="1077171"/>
            <a:ext cx="5935518" cy="4125743"/>
          </a:xfrm>
        </p:spPr>
        <p:txBody>
          <a:bodyPr/>
          <a:lstStyle/>
          <a:p>
            <a:r>
              <a:rPr lang="de-DE" dirty="0"/>
              <a:t>Ein tragbares Gerät zur einfachen Erfassung von Daten und der Optimierung des Maschinenzustands</a:t>
            </a:r>
            <a:br>
              <a:rPr lang="de-DE" dirty="0"/>
            </a:br>
            <a:r>
              <a:rPr lang="de-DE" dirty="0"/>
              <a:t> </a:t>
            </a:r>
          </a:p>
          <a:p>
            <a:pPr marL="342900" indent="-342900">
              <a:spcBef>
                <a:spcPts val="600"/>
              </a:spcBef>
              <a:buClr>
                <a:schemeClr val="accent1"/>
              </a:buClr>
              <a:buFont typeface="Arial" panose="020B0604020202020204" pitchFamily="34" charset="0"/>
              <a:buChar char="•"/>
            </a:pPr>
            <a:r>
              <a:rPr lang="de-DE" dirty="0"/>
              <a:t>Smarte Endgeräte</a:t>
            </a:r>
          </a:p>
          <a:p>
            <a:pPr marL="342900" indent="-342900">
              <a:spcBef>
                <a:spcPts val="600"/>
              </a:spcBef>
              <a:buClr>
                <a:schemeClr val="accent1"/>
              </a:buClr>
              <a:buFont typeface="Arial" panose="020B0604020202020204" pitchFamily="34" charset="0"/>
              <a:buChar char="•"/>
            </a:pPr>
            <a:r>
              <a:rPr lang="de-DE" dirty="0"/>
              <a:t>Schwingungs- und Temperatursensor</a:t>
            </a:r>
          </a:p>
          <a:p>
            <a:pPr marL="342900" indent="-342900">
              <a:spcBef>
                <a:spcPts val="600"/>
              </a:spcBef>
              <a:buClr>
                <a:schemeClr val="accent1"/>
              </a:buClr>
              <a:buFont typeface="Arial" panose="020B0604020202020204" pitchFamily="34" charset="0"/>
              <a:buChar char="•"/>
            </a:pPr>
            <a:r>
              <a:rPr lang="de-DE" dirty="0"/>
              <a:t>Verbindung zu </a:t>
            </a:r>
            <a:r>
              <a:rPr lang="de-DE" dirty="0" err="1"/>
              <a:t>One</a:t>
            </a:r>
            <a:r>
              <a:rPr lang="de-DE" dirty="0"/>
              <a:t> Global SKF Cloud und</a:t>
            </a:r>
            <a:br>
              <a:rPr lang="de-DE" dirty="0"/>
            </a:br>
            <a:r>
              <a:rPr lang="de-DE" dirty="0"/>
              <a:t>SKF Services</a:t>
            </a:r>
          </a:p>
          <a:p>
            <a:pPr marL="342900" indent="-342900">
              <a:spcBef>
                <a:spcPts val="600"/>
              </a:spcBef>
              <a:buClr>
                <a:schemeClr val="accent1"/>
              </a:buClr>
              <a:buFont typeface="Arial" panose="020B0604020202020204" pitchFamily="34" charset="0"/>
              <a:buChar char="•"/>
            </a:pPr>
            <a:r>
              <a:rPr lang="de-DE" dirty="0"/>
              <a:t>Verbindung zur </a:t>
            </a:r>
            <a:r>
              <a:rPr lang="de-DE" dirty="0" err="1"/>
              <a:t>cloud</a:t>
            </a:r>
            <a:r>
              <a:rPr lang="de-DE" dirty="0"/>
              <a:t>-basierten </a:t>
            </a:r>
            <a:br>
              <a:rPr lang="de-DE" dirty="0"/>
            </a:br>
            <a:r>
              <a:rPr lang="de-DE" dirty="0"/>
              <a:t>@</a:t>
            </a:r>
            <a:r>
              <a:rPr lang="de-DE" dirty="0" err="1"/>
              <a:t>ptitude</a:t>
            </a:r>
            <a:r>
              <a:rPr lang="de-DE" dirty="0"/>
              <a:t> Analyst Software</a:t>
            </a:r>
          </a:p>
          <a:p>
            <a:pPr marL="342900" indent="-342900">
              <a:spcBef>
                <a:spcPts val="600"/>
              </a:spcBef>
              <a:buClr>
                <a:schemeClr val="accent1"/>
              </a:buClr>
              <a:buFont typeface="Arial" panose="020B0604020202020204" pitchFamily="34" charset="0"/>
              <a:buChar char="•"/>
            </a:pPr>
            <a:r>
              <a:rPr lang="de-DE" dirty="0"/>
              <a:t>Auch im Stand-</a:t>
            </a:r>
            <a:r>
              <a:rPr lang="de-DE" dirty="0" err="1"/>
              <a:t>alone</a:t>
            </a:r>
            <a:r>
              <a:rPr lang="de-DE" dirty="0"/>
              <a:t>-Modus nutzbar</a:t>
            </a:r>
          </a:p>
        </p:txBody>
      </p:sp>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a:t>Slide </a:t>
            </a:r>
            <a:fld id="{F29293AB-9AE5-4A3A-8BD1-7FB6AD59B413}" type="slidenum">
              <a:rPr lang="en-GB" smtClean="0"/>
              <a:pPr/>
              <a:t>4</a:t>
            </a:fld>
            <a:endParaRPr lang="en-GB" dirty="0"/>
          </a:p>
        </p:txBody>
      </p:sp>
      <p:sp>
        <p:nvSpPr>
          <p:cNvPr id="5" name="Title 4"/>
          <p:cNvSpPr>
            <a:spLocks noGrp="1"/>
          </p:cNvSpPr>
          <p:nvPr>
            <p:ph type="title"/>
          </p:nvPr>
        </p:nvSpPr>
        <p:spPr>
          <a:xfrm>
            <a:off x="576000" y="504000"/>
            <a:ext cx="7992000" cy="443198"/>
          </a:xfrm>
        </p:spPr>
        <p:txBody>
          <a:bodyPr/>
          <a:lstStyle/>
          <a:p>
            <a:r>
              <a:rPr lang="en-US" dirty="0"/>
              <a:t>SKF Enlight QuickCollect</a:t>
            </a:r>
          </a:p>
        </p:txBody>
      </p:sp>
      <p:grpSp>
        <p:nvGrpSpPr>
          <p:cNvPr id="9" name="Group 20"/>
          <p:cNvGrpSpPr>
            <a:grpSpLocks/>
          </p:cNvGrpSpPr>
          <p:nvPr/>
        </p:nvGrpSpPr>
        <p:grpSpPr bwMode="auto">
          <a:xfrm>
            <a:off x="7767384" y="646817"/>
            <a:ext cx="933730" cy="693289"/>
            <a:chOff x="2343129" y="2236377"/>
            <a:chExt cx="5086350" cy="4152900"/>
          </a:xfrm>
        </p:grpSpPr>
        <p:pic>
          <p:nvPicPr>
            <p:cNvPr id="17" name="Picture 4"/>
            <p:cNvPicPr>
              <a:picLocks noChangeAspect="1" noChangeArrowheads="1"/>
            </p:cNvPicPr>
            <p:nvPr/>
          </p:nvPicPr>
          <p:blipFill>
            <a:blip r:embed="rId3" cstate="screen">
              <a:clrChange>
                <a:clrFrom>
                  <a:srgbClr val="FFFBFA"/>
                </a:clrFrom>
                <a:clrTo>
                  <a:srgbClr val="FFFBFA">
                    <a:alpha val="0"/>
                  </a:srgbClr>
                </a:clrTo>
              </a:clrChange>
              <a:extLst>
                <a:ext uri="{28A0092B-C50C-407E-A947-70E740481C1C}">
                  <a14:useLocalDpi xmlns:a14="http://schemas.microsoft.com/office/drawing/2010/main"/>
                </a:ext>
              </a:extLst>
            </a:blip>
            <a:srcRect/>
            <a:stretch>
              <a:fillRect/>
            </a:stretch>
          </p:blipFill>
          <p:spPr bwMode="auto">
            <a:xfrm>
              <a:off x="2343129" y="2236377"/>
              <a:ext cx="50863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3" descr="inspector splas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96191" y="2533783"/>
              <a:ext cx="3660722" cy="2390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grpSp>
      <p:sp>
        <p:nvSpPr>
          <p:cNvPr id="10" name="Rectangle 44"/>
          <p:cNvSpPr>
            <a:spLocks noChangeArrowheads="1"/>
          </p:cNvSpPr>
          <p:nvPr/>
        </p:nvSpPr>
        <p:spPr bwMode="auto">
          <a:xfrm>
            <a:off x="6246532" y="338398"/>
            <a:ext cx="258125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75000"/>
                    <a:lumOff val="25000"/>
                  </a:prstClr>
                </a:solidFill>
                <a:effectLst/>
                <a:uLnTx/>
                <a:uFillTx/>
                <a:ea typeface="Arial Unicode MS" pitchFamily="34" charset="-128"/>
                <a:cs typeface="Times New Roman" pitchFamily="18" charset="0"/>
              </a:rPr>
              <a:t>@ptitude Analyst</a:t>
            </a:r>
            <a:r>
              <a:rPr kumimoji="0" lang="en-US" sz="1400" b="0" i="0" u="none" strike="noStrike" kern="0" cap="none" spc="0" normalizeH="0" noProof="0" dirty="0">
                <a:ln>
                  <a:noFill/>
                </a:ln>
                <a:solidFill>
                  <a:prstClr val="black">
                    <a:lumMod val="75000"/>
                    <a:lumOff val="25000"/>
                  </a:prstClr>
                </a:solidFill>
                <a:effectLst/>
                <a:uLnTx/>
                <a:uFillTx/>
                <a:ea typeface="Arial Unicode MS" pitchFamily="34" charset="-128"/>
                <a:cs typeface="Times New Roman" pitchFamily="18" charset="0"/>
              </a:rPr>
              <a:t> </a:t>
            </a:r>
            <a:r>
              <a:rPr lang="en-US" sz="1400" kern="0" dirty="0">
                <a:solidFill>
                  <a:prstClr val="black">
                    <a:lumMod val="75000"/>
                    <a:lumOff val="25000"/>
                  </a:prstClr>
                </a:solidFill>
                <a:ea typeface="Arial Unicode MS" pitchFamily="34" charset="-128"/>
                <a:cs typeface="Times New Roman" pitchFamily="18" charset="0"/>
              </a:rPr>
              <a:t>S</a:t>
            </a:r>
            <a:r>
              <a:rPr kumimoji="0" lang="en-US" sz="1400" b="0" i="0" u="none" strike="noStrike" kern="0" cap="none" spc="0" normalizeH="0" baseline="0" noProof="0" dirty="0" err="1">
                <a:ln>
                  <a:noFill/>
                </a:ln>
                <a:solidFill>
                  <a:prstClr val="black">
                    <a:lumMod val="75000"/>
                    <a:lumOff val="25000"/>
                  </a:prstClr>
                </a:solidFill>
                <a:effectLst/>
                <a:uLnTx/>
                <a:uFillTx/>
                <a:ea typeface="Arial Unicode MS" pitchFamily="34" charset="-128"/>
                <a:cs typeface="Times New Roman" pitchFamily="18" charset="0"/>
              </a:rPr>
              <a:t>oftware</a:t>
            </a:r>
            <a:endParaRPr kumimoji="0" lang="en-US" sz="1400" b="0" i="0" u="none" strike="noStrike" kern="0" cap="none" spc="0" normalizeH="0" baseline="0" noProof="0" dirty="0">
              <a:ln>
                <a:noFill/>
              </a:ln>
              <a:solidFill>
                <a:prstClr val="black">
                  <a:lumMod val="75000"/>
                  <a:lumOff val="25000"/>
                </a:prstClr>
              </a:solidFill>
              <a:effectLst/>
              <a:uLnTx/>
              <a:uFillTx/>
              <a:ea typeface="Arial Unicode MS" pitchFamily="34" charset="-128"/>
              <a:cs typeface="Times New Roman" pitchFamily="18" charset="0"/>
            </a:endParaRPr>
          </a:p>
        </p:txBody>
      </p:sp>
      <p:sp>
        <p:nvSpPr>
          <p:cNvPr id="12" name="Rectangle 30"/>
          <p:cNvSpPr>
            <a:spLocks noChangeArrowheads="1"/>
          </p:cNvSpPr>
          <p:nvPr/>
        </p:nvSpPr>
        <p:spPr bwMode="auto">
          <a:xfrm>
            <a:off x="8005279" y="4679052"/>
            <a:ext cx="117523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US" sz="1400" dirty="0"/>
              <a:t>DataCollect app</a:t>
            </a:r>
          </a:p>
        </p:txBody>
      </p:sp>
      <p:sp>
        <p:nvSpPr>
          <p:cNvPr id="13" name="Rectangle 32"/>
          <p:cNvSpPr>
            <a:spLocks noChangeArrowheads="1"/>
          </p:cNvSpPr>
          <p:nvPr/>
        </p:nvSpPr>
        <p:spPr bwMode="auto">
          <a:xfrm>
            <a:off x="3673142" y="6031674"/>
            <a:ext cx="261506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ea typeface="Arial Unicode MS" pitchFamily="34" charset="-128"/>
                <a:cs typeface="Times New Roman" pitchFamily="18" charset="0"/>
              </a:rPr>
              <a:t>QuickCollect Sensor </a:t>
            </a:r>
          </a:p>
        </p:txBody>
      </p:sp>
      <p:grpSp>
        <p:nvGrpSpPr>
          <p:cNvPr id="21" name="Group 20"/>
          <p:cNvGrpSpPr/>
          <p:nvPr/>
        </p:nvGrpSpPr>
        <p:grpSpPr>
          <a:xfrm>
            <a:off x="6288202" y="841394"/>
            <a:ext cx="2160240" cy="1535795"/>
            <a:chOff x="6521735" y="990428"/>
            <a:chExt cx="2160240" cy="1535795"/>
          </a:xfrm>
        </p:grpSpPr>
        <p:pic>
          <p:nvPicPr>
            <p:cNvPr id="22533" name="Picture 5"/>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21735" y="990428"/>
              <a:ext cx="2160240" cy="153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descr="F:\SKF Corporate Logo Blue ®.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20501" y="1569795"/>
              <a:ext cx="1137890" cy="26791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Diagram 6"/>
          <p:cNvGraphicFramePr/>
          <p:nvPr>
            <p:extLst>
              <p:ext uri="{D42A27DB-BD31-4B8C-83A1-F6EECF244321}">
                <p14:modId xmlns:p14="http://schemas.microsoft.com/office/powerpoint/2010/main" val="509075227"/>
              </p:ext>
            </p:extLst>
          </p:nvPr>
        </p:nvGraphicFramePr>
        <p:xfrm>
          <a:off x="6406253" y="2155596"/>
          <a:ext cx="2543944" cy="13731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p:cNvGrpSpPr/>
          <p:nvPr/>
        </p:nvGrpSpPr>
        <p:grpSpPr>
          <a:xfrm>
            <a:off x="779022" y="5085184"/>
            <a:ext cx="1153795" cy="885240"/>
            <a:chOff x="2771800" y="4677233"/>
            <a:chExt cx="1400032" cy="934084"/>
          </a:xfrm>
        </p:grpSpPr>
        <p:pic>
          <p:nvPicPr>
            <p:cNvPr id="22538" name="Picture 10" descr="https://cdn1.vox-cdn.com/thumbor/fmQItoD9v56GDE4n9pOjYRffygg=/0x0:2500x1667/1280x854/cdn0.vox-cdn.com/uploads/chorus_image/image/47829503/stock-apple-watch-loading-0171.0.0.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71800" y="4677233"/>
              <a:ext cx="1400032" cy="934084"/>
            </a:xfrm>
            <a:prstGeom prst="rect">
              <a:avLst/>
            </a:prstGeom>
            <a:noFill/>
            <a:extLst>
              <a:ext uri="{909E8E84-426E-40DD-AFC4-6F175D3DCCD1}">
                <a14:hiddenFill xmlns:a14="http://schemas.microsoft.com/office/drawing/2010/main">
                  <a:solidFill>
                    <a:srgbClr val="FFFFFF"/>
                  </a:solidFill>
                </a14:hiddenFill>
              </a:ext>
            </a:extLst>
          </p:spPr>
        </p:pic>
        <p:pic>
          <p:nvPicPr>
            <p:cNvPr id="22539" name="Picture 11"/>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rot="968412">
              <a:off x="3316063" y="4993376"/>
              <a:ext cx="266830" cy="33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6" name="Picture 3"/>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6666977">
            <a:off x="3883905" y="5346529"/>
            <a:ext cx="586068" cy="46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3022104" y="2059367"/>
            <a:ext cx="685800" cy="317822"/>
            <a:chOff x="2970293" y="3096379"/>
            <a:chExt cx="1654626" cy="839755"/>
          </a:xfrm>
        </p:grpSpPr>
        <p:pic>
          <p:nvPicPr>
            <p:cNvPr id="33" name="Picture 3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70293" y="3096379"/>
              <a:ext cx="776207" cy="83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 name="Picture 33"/>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84084" y="3096379"/>
              <a:ext cx="740835" cy="83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27" name="Group 26"/>
          <p:cNvGrpSpPr/>
          <p:nvPr/>
        </p:nvGrpSpPr>
        <p:grpSpPr>
          <a:xfrm>
            <a:off x="2104068" y="4858488"/>
            <a:ext cx="682557" cy="1227170"/>
            <a:chOff x="6631626" y="1639866"/>
            <a:chExt cx="682557" cy="1227170"/>
          </a:xfrm>
        </p:grpSpPr>
        <p:pic>
          <p:nvPicPr>
            <p:cNvPr id="29" name="Picture 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631626" y="1639866"/>
              <a:ext cx="682557" cy="122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8"/>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691285" y="1814819"/>
              <a:ext cx="545011" cy="89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Picture 5"/>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30367" y="4705029"/>
            <a:ext cx="1068663" cy="1255715"/>
          </a:xfrm>
          <a:prstGeom prst="rect">
            <a:avLst/>
          </a:prstGeom>
        </p:spPr>
      </p:pic>
      <p:sp>
        <p:nvSpPr>
          <p:cNvPr id="31" name="Rectangle 32"/>
          <p:cNvSpPr>
            <a:spLocks noChangeArrowheads="1"/>
          </p:cNvSpPr>
          <p:nvPr/>
        </p:nvSpPr>
        <p:spPr bwMode="auto">
          <a:xfrm>
            <a:off x="745324" y="6052089"/>
            <a:ext cx="261506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ea typeface="Arial Unicode MS" pitchFamily="34" charset="-128"/>
                <a:cs typeface="Times New Roman" pitchFamily="18" charset="0"/>
              </a:rPr>
              <a:t>QuickCollect App</a:t>
            </a:r>
          </a:p>
        </p:txBody>
      </p:sp>
      <p:grpSp>
        <p:nvGrpSpPr>
          <p:cNvPr id="14" name="Group 13"/>
          <p:cNvGrpSpPr/>
          <p:nvPr/>
        </p:nvGrpSpPr>
        <p:grpSpPr>
          <a:xfrm>
            <a:off x="6549202" y="3717032"/>
            <a:ext cx="1479182" cy="2455443"/>
            <a:chOff x="6549202" y="3717032"/>
            <a:chExt cx="1479182" cy="2455443"/>
          </a:xfrm>
        </p:grpSpPr>
        <p:pic>
          <p:nvPicPr>
            <p:cNvPr id="28" name="Picture 2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549202" y="3717032"/>
              <a:ext cx="1479182" cy="2455443"/>
            </a:xfrm>
            <a:prstGeom prst="rect">
              <a:avLst/>
            </a:prstGeom>
          </p:spPr>
        </p:pic>
        <p:pic>
          <p:nvPicPr>
            <p:cNvPr id="11" name="Picture 10"/>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723370" y="4149080"/>
              <a:ext cx="1182344" cy="1728192"/>
            </a:xfrm>
            <a:prstGeom prst="rect">
              <a:avLst/>
            </a:prstGeom>
          </p:spPr>
        </p:pic>
      </p:grpSp>
    </p:spTree>
    <p:extLst>
      <p:ext uri="{BB962C8B-B14F-4D97-AF65-F5344CB8AC3E}">
        <p14:creationId xmlns:p14="http://schemas.microsoft.com/office/powerpoint/2010/main" val="120901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myk.psd"/>
          <p:cNvPicPr>
            <a:picLocks noGrp="1" noChangeAspect="1"/>
          </p:cNvPicPr>
          <p:nvPr>
            <p:ph type="pic" sz="quarter" idx="24"/>
          </p:nvPr>
        </p:nvPicPr>
        <p:blipFill rotWithShape="1">
          <a:blip r:embed="rId2" cstate="screen">
            <a:extLst>
              <a:ext uri="{28A0092B-C50C-407E-A947-70E740481C1C}">
                <a14:useLocalDpi xmlns:a14="http://schemas.microsoft.com/office/drawing/2010/main"/>
              </a:ext>
            </a:extLst>
          </a:blip>
          <a:srcRect/>
          <a:stretch/>
        </p:blipFill>
        <p:spPr/>
      </p:pic>
      <p:sp>
        <p:nvSpPr>
          <p:cNvPr id="6" name="Picture Placeholder 5"/>
          <p:cNvSpPr>
            <a:spLocks noGrp="1"/>
          </p:cNvSpPr>
          <p:nvPr>
            <p:ph type="pic" sz="quarter" idx="39"/>
          </p:nvPr>
        </p:nvSpPr>
        <p:spPr/>
      </p:sp>
      <p:sp>
        <p:nvSpPr>
          <p:cNvPr id="2" name="Content Placeholder 1"/>
          <p:cNvSpPr>
            <a:spLocks noGrp="1"/>
          </p:cNvSpPr>
          <p:nvPr>
            <p:ph type="body" sz="quarter" idx="10"/>
          </p:nvPr>
        </p:nvSpPr>
        <p:spPr/>
        <p:txBody>
          <a:bodyPr/>
          <a:lstStyle/>
          <a:p>
            <a:r>
              <a:rPr lang="en-GB" dirty="0"/>
              <a:t> </a:t>
            </a:r>
          </a:p>
        </p:txBody>
      </p:sp>
      <p:sp>
        <p:nvSpPr>
          <p:cNvPr id="4" name="Title 3"/>
          <p:cNvSpPr>
            <a:spLocks noGrp="1"/>
          </p:cNvSpPr>
          <p:nvPr>
            <p:ph type="title"/>
          </p:nvPr>
        </p:nvSpPr>
        <p:spPr>
          <a:xfrm>
            <a:off x="0" y="2304000"/>
            <a:ext cx="4427984" cy="2250000"/>
          </a:xfrm>
        </p:spPr>
        <p:txBody>
          <a:bodyPr/>
          <a:lstStyle/>
          <a:p>
            <a:r>
              <a:rPr lang="en-US" dirty="0" err="1"/>
              <a:t>Maschinenüberwachung</a:t>
            </a:r>
            <a:r>
              <a:rPr lang="en-US" dirty="0"/>
              <a:t> </a:t>
            </a:r>
            <a:r>
              <a:rPr lang="en-US" dirty="0" err="1"/>
              <a:t>leicht</a:t>
            </a:r>
            <a:r>
              <a:rPr lang="en-US" dirty="0"/>
              <a:t> </a:t>
            </a:r>
            <a:r>
              <a:rPr lang="en-US" dirty="0" err="1"/>
              <a:t>gemacht</a:t>
            </a:r>
            <a:endParaRPr lang="en-US" dirty="0"/>
          </a:p>
        </p:txBody>
      </p:sp>
    </p:spTree>
    <p:extLst>
      <p:ext uri="{BB962C8B-B14F-4D97-AF65-F5344CB8AC3E}">
        <p14:creationId xmlns:p14="http://schemas.microsoft.com/office/powerpoint/2010/main" val="120322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6000" y="1728001"/>
            <a:ext cx="7668408" cy="4140000"/>
          </a:xfrm>
        </p:spPr>
        <p:txBody>
          <a:bodyPr/>
          <a:lstStyle/>
          <a:p>
            <a:r>
              <a:rPr lang="de-DE" sz="1300" dirty="0"/>
              <a:t>Früher setzte die Erfassung von Maschinen- und Prozessdaten teure Messtechnik und einen hohen Grad an eigener Expertise voraus, um Maschinen sicher diagnostizieren zu können. SKF </a:t>
            </a:r>
            <a:r>
              <a:rPr lang="de-DE" sz="1300" dirty="0" err="1"/>
              <a:t>Enlight</a:t>
            </a:r>
            <a:r>
              <a:rPr lang="de-DE" sz="1300" dirty="0"/>
              <a:t> </a:t>
            </a:r>
            <a:r>
              <a:rPr lang="de-DE" sz="1300" dirty="0" err="1"/>
              <a:t>QuickCollect</a:t>
            </a:r>
            <a:r>
              <a:rPr lang="de-DE" sz="1300" dirty="0"/>
              <a:t> wurde entwickelt, um diese wertvollen Maschinendaten einfach erfassen und analysieren zu können. Das unterstützt Sie bei der Optimierung Ihrer Maschinen und Anlagen. In seiner einfachen und robusten Ausführung ist der tragbare SKF </a:t>
            </a:r>
            <a:r>
              <a:rPr lang="de-DE" sz="1300" dirty="0" err="1"/>
              <a:t>QuickCollect</a:t>
            </a:r>
            <a:r>
              <a:rPr lang="de-DE" sz="1300" dirty="0"/>
              <a:t> Sensor für ein breites Anwendungsspektrum geeignet. Der Sensor überträgt die Daten drahtlos an eine App auf Ihrem Smartphone, auf dem sie live angezeigt und zur späteren Diagnose der gemessenen Maschine gespeichert und per E-Mail weitergeleitet werden können.</a:t>
            </a:r>
          </a:p>
          <a:p>
            <a:r>
              <a:rPr lang="de-DE" sz="1300" dirty="0"/>
              <a:t>Die SKF </a:t>
            </a:r>
            <a:r>
              <a:rPr lang="de-DE" sz="1300" dirty="0" err="1"/>
              <a:t>QuickCollect</a:t>
            </a:r>
            <a:r>
              <a:rPr lang="de-DE" sz="1300" dirty="0"/>
              <a:t> App ist die perfekte Einsteigerlösung für Diagnosen und Empfehlungen direkt vor Ort. Upgrades der SKF </a:t>
            </a:r>
            <a:r>
              <a:rPr lang="de-DE" sz="1300" dirty="0" err="1"/>
              <a:t>DataCollect</a:t>
            </a:r>
            <a:r>
              <a:rPr lang="de-DE" sz="1300" dirty="0"/>
              <a:t> App liefern erweiterte Diagnosemöglichkeiten, kundenspezifische Formulare zur Erfassung aller Arten von Prüf- und Prozessdaten sowie den Anschluss an den Remote Monitoring Service der SKF Experten.</a:t>
            </a:r>
            <a:endParaRPr lang="en-US" sz="1300" dirty="0"/>
          </a:p>
        </p:txBody>
      </p:sp>
      <p:sp>
        <p:nvSpPr>
          <p:cNvPr id="4" name="Title 3"/>
          <p:cNvSpPr>
            <a:spLocks noGrp="1"/>
          </p:cNvSpPr>
          <p:nvPr>
            <p:ph type="title"/>
          </p:nvPr>
        </p:nvSpPr>
        <p:spPr>
          <a:xfrm>
            <a:off x="576000" y="504000"/>
            <a:ext cx="7992000" cy="451406"/>
          </a:xfrm>
        </p:spPr>
        <p:txBody>
          <a:bodyPr/>
          <a:lstStyle/>
          <a:p>
            <a:r>
              <a:rPr lang="en-US" dirty="0" err="1"/>
              <a:t>Vereinfachte</a:t>
            </a:r>
            <a:r>
              <a:rPr lang="en-US" dirty="0"/>
              <a:t> </a:t>
            </a:r>
            <a:r>
              <a:rPr lang="en-US" dirty="0" err="1"/>
              <a:t>Datenerfassung</a:t>
            </a:r>
            <a:endParaRPr lang="en-US" dirty="0"/>
          </a:p>
        </p:txBody>
      </p:sp>
      <p:pic>
        <p:nvPicPr>
          <p:cNvPr id="7" name="Content Placeholder 10" descr="3 Screens.psd"/>
          <p:cNvPicPr>
            <a:picLocks noGrp="1" noChangeAspect="1"/>
          </p:cNvPicPr>
          <p:nvPr>
            <p:ph idx="40"/>
          </p:nvPr>
        </p:nvPicPr>
        <p:blipFill rotWithShape="1">
          <a:blip r:embed="rId2" cstate="screen">
            <a:extLst>
              <a:ext uri="{28A0092B-C50C-407E-A947-70E740481C1C}">
                <a14:useLocalDpi xmlns:a14="http://schemas.microsoft.com/office/drawing/2010/main"/>
              </a:ext>
            </a:extLst>
          </a:blip>
          <a:srcRect l="-334" t="-2209" r="-133"/>
          <a:stretch/>
        </p:blipFill>
        <p:spPr>
          <a:xfrm>
            <a:off x="5868144" y="4293095"/>
            <a:ext cx="2699856" cy="1574905"/>
          </a:xfrm>
        </p:spPr>
      </p:pic>
    </p:spTree>
    <p:extLst>
      <p:ext uri="{BB962C8B-B14F-4D97-AF65-F5344CB8AC3E}">
        <p14:creationId xmlns:p14="http://schemas.microsoft.com/office/powerpoint/2010/main" val="22474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6000" y="1484784"/>
            <a:ext cx="8172464" cy="1196943"/>
          </a:xfrm>
        </p:spPr>
        <p:txBody>
          <a:bodyPr/>
          <a:lstStyle/>
          <a:p>
            <a:r>
              <a:rPr lang="de-DE" sz="1300" dirty="0"/>
              <a:t>Tragbare Sensoren und Smartphone- Apps erleichtern die Erfassung, Verbreitung und Speicherung von Inspektions-, Prozess- und Maschinenzustandsdaten.</a:t>
            </a:r>
            <a:endParaRPr lang="en-GB" sz="1300" dirty="0"/>
          </a:p>
        </p:txBody>
      </p:sp>
      <p:sp>
        <p:nvSpPr>
          <p:cNvPr id="4" name="Title 3"/>
          <p:cNvSpPr>
            <a:spLocks noGrp="1"/>
          </p:cNvSpPr>
          <p:nvPr>
            <p:ph type="title"/>
          </p:nvPr>
        </p:nvSpPr>
        <p:spPr>
          <a:xfrm>
            <a:off x="576000" y="504000"/>
            <a:ext cx="7992000" cy="443198"/>
          </a:xfrm>
        </p:spPr>
        <p:txBody>
          <a:bodyPr/>
          <a:lstStyle/>
          <a:p>
            <a:r>
              <a:rPr lang="en-US" dirty="0" err="1"/>
              <a:t>Vereinfachte</a:t>
            </a:r>
            <a:r>
              <a:rPr lang="en-US" dirty="0"/>
              <a:t> </a:t>
            </a:r>
            <a:r>
              <a:rPr lang="en-US" dirty="0" err="1"/>
              <a:t>Datenerfassung</a:t>
            </a:r>
            <a:endParaRPr lang="en-US" dirty="0"/>
          </a:p>
        </p:txBody>
      </p:sp>
      <p:pic>
        <p:nvPicPr>
          <p:cNvPr id="2" name="Picture 1"/>
          <p:cNvPicPr>
            <a:picLocks noChangeAspect="1"/>
          </p:cNvPicPr>
          <p:nvPr/>
        </p:nvPicPr>
        <p:blipFill>
          <a:blip r:embed="rId2"/>
          <a:stretch>
            <a:fillRect/>
          </a:stretch>
        </p:blipFill>
        <p:spPr>
          <a:xfrm>
            <a:off x="1043608" y="1916832"/>
            <a:ext cx="6727492" cy="4536504"/>
          </a:xfrm>
          <a:prstGeom prst="rect">
            <a:avLst/>
          </a:prstGeom>
        </p:spPr>
      </p:pic>
    </p:spTree>
    <p:extLst>
      <p:ext uri="{BB962C8B-B14F-4D97-AF65-F5344CB8AC3E}">
        <p14:creationId xmlns:p14="http://schemas.microsoft.com/office/powerpoint/2010/main" val="175207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124744"/>
            <a:ext cx="7992000" cy="4140000"/>
          </a:xfrm>
        </p:spPr>
        <p:txBody>
          <a:bodyPr/>
          <a:lstStyle/>
          <a:p>
            <a:pPr marL="182563" lvl="1" indent="-130175">
              <a:lnSpc>
                <a:spcPct val="106000"/>
              </a:lnSpc>
            </a:pPr>
            <a:r>
              <a:rPr lang="de-DE" altLang="en-US" sz="1800" dirty="0"/>
              <a:t>Grundlegende Instandhaltungsaufgaben und Inspektionen</a:t>
            </a:r>
          </a:p>
          <a:p>
            <a:pPr marL="182563" lvl="1" indent="-130175">
              <a:lnSpc>
                <a:spcPct val="106000"/>
              </a:lnSpc>
            </a:pPr>
            <a:r>
              <a:rPr lang="de-DE" altLang="en-US" sz="1800" dirty="0"/>
              <a:t>Bediener Logbücher/Checklisten</a:t>
            </a:r>
          </a:p>
          <a:p>
            <a:pPr marL="182563" lvl="1" indent="-130175">
              <a:lnSpc>
                <a:spcPct val="106000"/>
              </a:lnSpc>
            </a:pPr>
            <a:r>
              <a:rPr lang="de-DE" altLang="en-US" sz="1800"/>
              <a:t>Erfassung </a:t>
            </a:r>
            <a:r>
              <a:rPr lang="de-DE" altLang="en-US" sz="1800" dirty="0"/>
              <a:t>von Schwingungs- und FFT Daten für Instandhaltungsingenieure</a:t>
            </a:r>
          </a:p>
          <a:p>
            <a:pPr marL="182563" lvl="1" indent="-130175">
              <a:lnSpc>
                <a:spcPct val="106000"/>
              </a:lnSpc>
            </a:pPr>
            <a:r>
              <a:rPr lang="de-DE" altLang="en-US" sz="1800" dirty="0"/>
              <a:t>Behördeninspektionen </a:t>
            </a:r>
          </a:p>
          <a:p>
            <a:pPr marL="182563" lvl="1" indent="-130175">
              <a:lnSpc>
                <a:spcPct val="106000"/>
              </a:lnSpc>
            </a:pPr>
            <a:r>
              <a:rPr lang="de-DE" altLang="en-US" sz="1800"/>
              <a:t>Präventive </a:t>
            </a:r>
            <a:r>
              <a:rPr lang="de-DE" altLang="en-US" sz="1800" dirty="0"/>
              <a:t>und vorausschauende Checks</a:t>
            </a:r>
          </a:p>
          <a:p>
            <a:pPr marL="182563" lvl="1" indent="-130175">
              <a:lnSpc>
                <a:spcPct val="106000"/>
              </a:lnSpc>
            </a:pPr>
            <a:r>
              <a:rPr lang="de-DE" altLang="en-US" sz="1800" dirty="0"/>
              <a:t>Qualitätsinspektionen</a:t>
            </a:r>
          </a:p>
          <a:p>
            <a:pPr marL="182563" lvl="1" indent="-130175">
              <a:lnSpc>
                <a:spcPct val="106000"/>
              </a:lnSpc>
            </a:pPr>
            <a:r>
              <a:rPr lang="de-DE" altLang="en-US" sz="1800" dirty="0"/>
              <a:t>Schmierungsroutinen</a:t>
            </a:r>
          </a:p>
          <a:p>
            <a:pPr marL="182563" lvl="1" indent="-130175">
              <a:lnSpc>
                <a:spcPct val="106000"/>
              </a:lnSpc>
            </a:pPr>
            <a:r>
              <a:rPr lang="de-DE" altLang="en-US" sz="1800"/>
              <a:t>Umfeldinspektionen</a:t>
            </a:r>
            <a:endParaRPr lang="de-DE" altLang="en-US" sz="1800" dirty="0"/>
          </a:p>
          <a:p>
            <a:pPr marL="182563" lvl="1" indent="-130175">
              <a:lnSpc>
                <a:spcPct val="106000"/>
              </a:lnSpc>
            </a:pPr>
            <a:r>
              <a:rPr lang="de-DE" altLang="en-US" sz="1800" dirty="0" err="1"/>
              <a:t>Leckageinspektionen</a:t>
            </a:r>
            <a:endParaRPr lang="de-DE" altLang="en-US" sz="1800" dirty="0"/>
          </a:p>
          <a:p>
            <a:pPr marL="182563" lvl="1" indent="-130175">
              <a:lnSpc>
                <a:spcPct val="106000"/>
              </a:lnSpc>
            </a:pPr>
            <a:r>
              <a:rPr lang="de-DE" altLang="en-US" sz="1800" dirty="0"/>
              <a:t>Überwachung von Verschleiß von Filtern, Kupplungen, Verschraubungen, Riemen, Buchsen, etc.</a:t>
            </a:r>
          </a:p>
          <a:p>
            <a:pPr marL="182563" lvl="1" indent="-130175">
              <a:lnSpc>
                <a:spcPct val="106000"/>
              </a:lnSpc>
            </a:pPr>
            <a:r>
              <a:rPr lang="de-DE" altLang="en-US" sz="1800"/>
              <a:t>Brandschutzanlagen Inspektion</a:t>
            </a:r>
            <a:endParaRPr lang="de-DE" altLang="en-US" sz="1800" dirty="0"/>
          </a:p>
          <a:p>
            <a:endParaRPr lang="de-DE" dirty="0"/>
          </a:p>
        </p:txBody>
      </p:sp>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dirty="0"/>
              <a:t>Slide </a:t>
            </a:r>
            <a:fld id="{F29293AB-9AE5-4A3A-8BD1-7FB6AD59B413}" type="slidenum">
              <a:rPr lang="en-GB" smtClean="0"/>
              <a:pPr/>
              <a:t>8</a:t>
            </a:fld>
            <a:endParaRPr lang="en-GB" dirty="0"/>
          </a:p>
        </p:txBody>
      </p:sp>
      <p:sp>
        <p:nvSpPr>
          <p:cNvPr id="5" name="Title 4"/>
          <p:cNvSpPr>
            <a:spLocks noGrp="1"/>
          </p:cNvSpPr>
          <p:nvPr>
            <p:ph type="title"/>
          </p:nvPr>
        </p:nvSpPr>
        <p:spPr>
          <a:xfrm>
            <a:off x="576000" y="504000"/>
            <a:ext cx="7992000" cy="466474"/>
          </a:xfrm>
        </p:spPr>
        <p:txBody>
          <a:bodyPr/>
          <a:lstStyle/>
          <a:p>
            <a:pPr>
              <a:lnSpc>
                <a:spcPct val="101000"/>
              </a:lnSpc>
            </a:pPr>
            <a:r>
              <a:rPr lang="en-US" altLang="en-US" dirty="0" err="1"/>
              <a:t>Lösungen</a:t>
            </a:r>
            <a:r>
              <a:rPr lang="en-US" altLang="en-US" dirty="0"/>
              <a:t> </a:t>
            </a:r>
            <a:r>
              <a:rPr lang="en-US" altLang="en-US" dirty="0" err="1"/>
              <a:t>zur</a:t>
            </a:r>
            <a:r>
              <a:rPr lang="en-US" altLang="en-US" dirty="0"/>
              <a:t> </a:t>
            </a:r>
            <a:r>
              <a:rPr lang="en-US" altLang="en-US" dirty="0" err="1"/>
              <a:t>Automatisierung</a:t>
            </a:r>
            <a:r>
              <a:rPr lang="en-US" altLang="en-US" dirty="0"/>
              <a:t>:</a:t>
            </a:r>
          </a:p>
        </p:txBody>
      </p:sp>
    </p:spTree>
    <p:extLst>
      <p:ext uri="{BB962C8B-B14F-4D97-AF65-F5344CB8AC3E}">
        <p14:creationId xmlns:p14="http://schemas.microsoft.com/office/powerpoint/2010/main" val="180096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a:t>Slide </a:t>
            </a:r>
            <a:fld id="{F29293AB-9AE5-4A3A-8BD1-7FB6AD59B413}" type="slidenum">
              <a:rPr lang="en-GB" smtClean="0"/>
              <a:pPr/>
              <a:t>9</a:t>
            </a:fld>
            <a:endParaRPr lang="en-GB" dirty="0"/>
          </a:p>
        </p:txBody>
      </p:sp>
      <p:sp>
        <p:nvSpPr>
          <p:cNvPr id="5" name="Title 4"/>
          <p:cNvSpPr>
            <a:spLocks noGrp="1"/>
          </p:cNvSpPr>
          <p:nvPr>
            <p:ph type="title"/>
          </p:nvPr>
        </p:nvSpPr>
        <p:spPr>
          <a:xfrm>
            <a:off x="576000" y="504000"/>
            <a:ext cx="7992000" cy="443198"/>
          </a:xfrm>
        </p:spPr>
        <p:txBody>
          <a:bodyPr/>
          <a:lstStyle/>
          <a:p>
            <a:r>
              <a:rPr lang="en-US" dirty="0"/>
              <a:t>SKF </a:t>
            </a:r>
            <a:r>
              <a:rPr lang="en-US" dirty="0" err="1"/>
              <a:t>QuickCollect</a:t>
            </a:r>
            <a:r>
              <a:rPr lang="en-US" dirty="0"/>
              <a:t> sensor</a:t>
            </a:r>
          </a:p>
        </p:txBody>
      </p:sp>
      <p:sp>
        <p:nvSpPr>
          <p:cNvPr id="9" name="Content Placeholder 8"/>
          <p:cNvSpPr>
            <a:spLocks noGrp="1"/>
          </p:cNvSpPr>
          <p:nvPr>
            <p:ph idx="1"/>
          </p:nvPr>
        </p:nvSpPr>
        <p:spPr>
          <a:xfrm>
            <a:off x="576000" y="1486473"/>
            <a:ext cx="7992000" cy="4140000"/>
          </a:xfrm>
        </p:spPr>
        <p:txBody>
          <a:bodyPr/>
          <a:lstStyle/>
          <a:p>
            <a:pPr marL="342900" indent="-342900">
              <a:buClr>
                <a:schemeClr val="accent1"/>
              </a:buClr>
              <a:buFont typeface="Arial" panose="020B0604020202020204" pitchFamily="34" charset="0"/>
              <a:buChar char="•"/>
            </a:pPr>
            <a:r>
              <a:rPr lang="de-DE" sz="1600" dirty="0"/>
              <a:t>Zertifiziert für </a:t>
            </a:r>
            <a:r>
              <a:rPr lang="de-DE" sz="1600" dirty="0" err="1"/>
              <a:t>Atex</a:t>
            </a:r>
            <a:r>
              <a:rPr lang="de-DE" sz="1600" dirty="0"/>
              <a:t> Zone 1, Klasse 1 Abt</a:t>
            </a:r>
            <a:r>
              <a:rPr lang="de-DE" sz="1600"/>
              <a:t>. 1 (beantragt)</a:t>
            </a:r>
            <a:endParaRPr lang="de-DE" sz="1600" dirty="0"/>
          </a:p>
          <a:p>
            <a:pPr marL="342900" indent="-342900">
              <a:buClr>
                <a:schemeClr val="accent1"/>
              </a:buClr>
              <a:buFont typeface="Arial" panose="020B0604020202020204" pitchFamily="34" charset="0"/>
              <a:buChar char="•"/>
            </a:pPr>
            <a:r>
              <a:rPr lang="de-DE" sz="1600" dirty="0"/>
              <a:t>IP67 – wasser- und staubbeständig </a:t>
            </a:r>
          </a:p>
          <a:p>
            <a:pPr marL="342900" indent="-342900">
              <a:buClr>
                <a:schemeClr val="accent1"/>
              </a:buClr>
              <a:buFont typeface="Arial" panose="020B0604020202020204" pitchFamily="34" charset="0"/>
              <a:buChar char="•"/>
            </a:pPr>
            <a:r>
              <a:rPr lang="de-DE" sz="1600" dirty="0"/>
              <a:t>8 Std. Einsatzzeit bei normalem Gebrauch</a:t>
            </a:r>
          </a:p>
          <a:p>
            <a:pPr marL="342900" indent="-342900">
              <a:buClr>
                <a:schemeClr val="accent1"/>
              </a:buClr>
              <a:buFont typeface="Arial" panose="020B0604020202020204" pitchFamily="34" charset="0"/>
              <a:buChar char="•"/>
            </a:pPr>
            <a:r>
              <a:rPr lang="de-DE" sz="1600" dirty="0"/>
              <a:t>Robuste, industrielle Ausführung –</a:t>
            </a:r>
            <a:br>
              <a:rPr lang="de-DE" sz="1600" dirty="0"/>
            </a:br>
            <a:r>
              <a:rPr lang="de-DE" sz="1600" dirty="0"/>
              <a:t>Fallprüfung 1,8 m</a:t>
            </a:r>
          </a:p>
          <a:p>
            <a:pPr marL="342900" indent="-342900">
              <a:buClr>
                <a:schemeClr val="accent1"/>
              </a:buClr>
              <a:buFont typeface="Arial" panose="020B0604020202020204" pitchFamily="34" charset="0"/>
              <a:buChar char="•"/>
            </a:pPr>
            <a:r>
              <a:rPr lang="de-DE" sz="1600" dirty="0"/>
              <a:t>Summenwerte für:</a:t>
            </a:r>
          </a:p>
          <a:p>
            <a:pPr marL="685800" lvl="1">
              <a:buClr>
                <a:schemeClr val="accent1"/>
              </a:buClr>
            </a:pPr>
            <a:r>
              <a:rPr lang="de-DE" sz="1600" dirty="0"/>
              <a:t>Geschwindigkeit</a:t>
            </a:r>
          </a:p>
          <a:p>
            <a:pPr marL="685800" lvl="1">
              <a:buClr>
                <a:schemeClr val="accent1"/>
              </a:buClr>
            </a:pPr>
            <a:r>
              <a:rPr lang="de-DE" sz="1600" dirty="0"/>
              <a:t>Hüllkurvenbeschleunigung </a:t>
            </a:r>
          </a:p>
          <a:p>
            <a:pPr marL="685800" lvl="1">
              <a:buClr>
                <a:schemeClr val="accent1"/>
              </a:buClr>
            </a:pPr>
            <a:r>
              <a:rPr lang="de-DE" sz="1600" dirty="0"/>
              <a:t>Temperatur</a:t>
            </a:r>
          </a:p>
          <a:p>
            <a:pPr marL="342900" indent="-342900">
              <a:buClr>
                <a:schemeClr val="accent1"/>
              </a:buClr>
              <a:buFont typeface="Arial" panose="020B0604020202020204" pitchFamily="34" charset="0"/>
              <a:buChar char="•"/>
            </a:pPr>
            <a:r>
              <a:rPr lang="de-DE" sz="1600" dirty="0"/>
              <a:t>FFT</a:t>
            </a:r>
          </a:p>
        </p:txBody>
      </p:sp>
      <p:pic>
        <p:nvPicPr>
          <p:cNvPr id="2" name="Picture 1"/>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67536" y="2132856"/>
            <a:ext cx="4176464" cy="4068368"/>
          </a:xfrm>
          <a:prstGeom prst="rect">
            <a:avLst/>
          </a:prstGeom>
        </p:spPr>
      </p:pic>
    </p:spTree>
    <p:extLst>
      <p:ext uri="{BB962C8B-B14F-4D97-AF65-F5344CB8AC3E}">
        <p14:creationId xmlns:p14="http://schemas.microsoft.com/office/powerpoint/2010/main" val="2534347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F 2010">
  <a:themeElements>
    <a:clrScheme name="SKF Colour 2016">
      <a:dk1>
        <a:sysClr val="windowText" lastClr="000000"/>
      </a:dk1>
      <a:lt1>
        <a:srgbClr val="FFFFFF"/>
      </a:lt1>
      <a:dk2>
        <a:srgbClr val="5F5F64"/>
      </a:dk2>
      <a:lt2>
        <a:srgbClr val="D9E8DD"/>
      </a:lt2>
      <a:accent1>
        <a:srgbClr val="0F58D6"/>
      </a:accent1>
      <a:accent2>
        <a:srgbClr val="C8E6E6"/>
      </a:accent2>
      <a:accent3>
        <a:srgbClr val="88C008"/>
      </a:accent3>
      <a:accent4>
        <a:srgbClr val="E0E0C7"/>
      </a:accent4>
      <a:accent5>
        <a:srgbClr val="FF8004"/>
      </a:accent5>
      <a:accent6>
        <a:srgbClr val="786251"/>
      </a:accent6>
      <a:hlink>
        <a:srgbClr val="0F58D6"/>
      </a:hlink>
      <a:folHlink>
        <a:srgbClr val="781E93"/>
      </a:folHlink>
    </a:clrScheme>
    <a:fontScheme name="SKF Arial">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E8DD"/>
        </a:solidFill>
        <a:ln w="6350">
          <a:noFill/>
        </a:ln>
      </a:spPr>
      <a:bodyPr rot="0" spcFirstLastPara="0" vertOverflow="overflow" horzOverflow="overflow" vert="horz" wrap="square" lIns="144000" tIns="144000" rIns="144000" bIns="144000" numCol="1" spcCol="0" rtlCol="0" fromWordArt="0" anchor="ctr" anchorCtr="0" forceAA="0" compatLnSpc="1">
        <a:prstTxWarp prst="textNoShape">
          <a:avLst/>
        </a:prstTxWarp>
        <a:normAutofit/>
      </a:bodyPr>
      <a:lstStyle>
        <a:defPPr algn="ctr">
          <a:defRPr sz="2000" noProof="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5F5F64"/>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a:buClr>
            <a:schemeClr val="accent4"/>
          </a:buClr>
          <a:defRPr sz="2000" dirty="0" err="1" smtClean="0">
            <a:solidFill>
              <a:srgbClr val="5F5F64"/>
            </a:solidFill>
          </a:defRPr>
        </a:defPPr>
      </a:lstStyle>
    </a:txDef>
  </a:objectDefaults>
  <a:extraClrSchemeLst/>
  <a:extLst>
    <a:ext uri="{05A4C25C-085E-4340-85A3-A5531E510DB2}">
      <thm15:themeFamily xmlns:thm15="http://schemas.microsoft.com/office/thememl/2012/main" name="SKF PPT 4_3" id="{CCEDE892-A6D1-495C-9B25-D2510FE7C2C1}" vid="{2B50990F-BA39-4C0F-8FF8-D7B897FE2E4F}"/>
    </a:ext>
  </a:extLst>
</a:theme>
</file>

<file path=ppt/theme/theme2.xml><?xml version="1.0" encoding="utf-8"?>
<a:theme xmlns:a="http://schemas.openxmlformats.org/drawingml/2006/main" name="Office Theme">
  <a:themeElements>
    <a:clrScheme name="SKF 2015">
      <a:dk1>
        <a:srgbClr val="5F5F64"/>
      </a:dk1>
      <a:lt1>
        <a:srgbClr val="FFFFFF"/>
      </a:lt1>
      <a:dk2>
        <a:srgbClr val="5F5F64"/>
      </a:dk2>
      <a:lt2>
        <a:srgbClr val="E6F3EC"/>
      </a:lt2>
      <a:accent1>
        <a:srgbClr val="D7F1F4"/>
      </a:accent1>
      <a:accent2>
        <a:srgbClr val="786251"/>
      </a:accent2>
      <a:accent3>
        <a:srgbClr val="ECECE0"/>
      </a:accent3>
      <a:accent4>
        <a:srgbClr val="0F58D6"/>
      </a:accent4>
      <a:accent5>
        <a:srgbClr val="88C008"/>
      </a:accent5>
      <a:accent6>
        <a:srgbClr val="FF8004"/>
      </a:accent6>
      <a:hlink>
        <a:srgbClr val="426460"/>
      </a:hlink>
      <a:folHlink>
        <a:srgbClr val="FFD615"/>
      </a:folHlink>
    </a:clrScheme>
    <a:fontScheme name="SK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KF 2015">
      <a:dk1>
        <a:srgbClr val="5F5F64"/>
      </a:dk1>
      <a:lt1>
        <a:srgbClr val="FFFFFF"/>
      </a:lt1>
      <a:dk2>
        <a:srgbClr val="5F5F64"/>
      </a:dk2>
      <a:lt2>
        <a:srgbClr val="E6F3EC"/>
      </a:lt2>
      <a:accent1>
        <a:srgbClr val="D7F1F4"/>
      </a:accent1>
      <a:accent2>
        <a:srgbClr val="786251"/>
      </a:accent2>
      <a:accent3>
        <a:srgbClr val="ECECE0"/>
      </a:accent3>
      <a:accent4>
        <a:srgbClr val="0F58D6"/>
      </a:accent4>
      <a:accent5>
        <a:srgbClr val="88C008"/>
      </a:accent5>
      <a:accent6>
        <a:srgbClr val="FF8004"/>
      </a:accent6>
      <a:hlink>
        <a:srgbClr val="426460"/>
      </a:hlink>
      <a:folHlink>
        <a:srgbClr val="FFD615"/>
      </a:folHlink>
    </a:clrScheme>
    <a:fontScheme name="SK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SKF PPT 4_3</Template>
  <TotalTime>0</TotalTime>
  <Words>1105</Words>
  <Application>Microsoft Office PowerPoint</Application>
  <PresentationFormat>Bildschirmpräsentation (4:3)</PresentationFormat>
  <Paragraphs>215</Paragraphs>
  <Slides>31</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Arial Unicode MS</vt:lpstr>
      <vt:lpstr>Simsun (Founder Extended)</vt:lpstr>
      <vt:lpstr>STKaiti</vt:lpstr>
      <vt:lpstr>Arial</vt:lpstr>
      <vt:lpstr>Times New Roman</vt:lpstr>
      <vt:lpstr>Verdana</vt:lpstr>
      <vt:lpstr>Wingdings</vt:lpstr>
      <vt:lpstr>SKF 2010</vt:lpstr>
      <vt:lpstr>Zustandsüberwachung von Maschinen jetzt für jedermann möglich.</vt:lpstr>
      <vt:lpstr>Was wäre, wenn Sie in die Zukunft sehen könnten?</vt:lpstr>
      <vt:lpstr>Und Maschinenstopps vorhersagen – bevor sie passieren</vt:lpstr>
      <vt:lpstr>SKF Enlight QuickCollect</vt:lpstr>
      <vt:lpstr>Maschinenüberwachung leicht gemacht</vt:lpstr>
      <vt:lpstr>Vereinfachte Datenerfassung</vt:lpstr>
      <vt:lpstr>Vereinfachte Datenerfassung</vt:lpstr>
      <vt:lpstr>Lösungen zur Automatisierung:</vt:lpstr>
      <vt:lpstr>SKF QuickCollect sensor</vt:lpstr>
      <vt:lpstr>SKF QuickCollect app</vt:lpstr>
      <vt:lpstr>Aufnahme von Schwinggeschwindigkeits- und Hüllkurvenbeschleunigungsspektren</vt:lpstr>
      <vt:lpstr>SKF DataCollect App</vt:lpstr>
      <vt:lpstr>Web-Oberfläche</vt:lpstr>
      <vt:lpstr>@ptitude Analyst Software</vt:lpstr>
      <vt:lpstr>Anwendungsbeispiel (ohne @ptitude)</vt:lpstr>
      <vt:lpstr>Anwendungsbeispiel (@ptitude Analyst)</vt:lpstr>
      <vt:lpstr>SKF Services Kunden</vt:lpstr>
      <vt:lpstr>Vorteile von SKF QuickCollect </vt:lpstr>
      <vt:lpstr>DataCollect Beispiele</vt:lpstr>
      <vt:lpstr>Sichtprüfungen gemäß Anweisungen</vt:lpstr>
      <vt:lpstr>Temperatur, Druck, Durchfluss und Motorströme</vt:lpstr>
      <vt:lpstr>Schmierlevel, aufgezeichnete Sichtprüfung</vt:lpstr>
      <vt:lpstr>Nach ISO standardisierte Vorlagen für Nicht-@ptitude Analyst Nutzer</vt:lpstr>
      <vt:lpstr>Wahl der Darstellung</vt:lpstr>
      <vt:lpstr>Diagnose Anfrage aktiviert</vt:lpstr>
      <vt:lpstr>RDC Ingenieur spielt Daten in ARM zur Analyse</vt:lpstr>
      <vt:lpstr>SKF Enlight QuickCollect für grundlegende Instandhaltungs-maßnahmen</vt:lpstr>
      <vt:lpstr>Routineinspektionen für jede Firma</vt:lpstr>
      <vt:lpstr>Maschinenbediener – der Erste an der Front</vt:lpstr>
      <vt:lpstr>Inspektionen durch Mitarbeiter der Anlage</vt:lpstr>
      <vt:lpstr>PowerPoint-Präsentation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Anna (LDN-ENE)</dc:creator>
  <cp:lastModifiedBy>Tamara Schneider</cp:lastModifiedBy>
  <cp:revision>54</cp:revision>
  <dcterms:created xsi:type="dcterms:W3CDTF">2016-09-19T09:33:00Z</dcterms:created>
  <dcterms:modified xsi:type="dcterms:W3CDTF">2017-05-08T06:40:45Z</dcterms:modified>
</cp:coreProperties>
</file>